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2" r:id="rId5"/>
    <p:sldMasterId id="2147483684" r:id="rId6"/>
    <p:sldMasterId id="2147483696" r:id="rId7"/>
    <p:sldMasterId id="2147483716" r:id="rId8"/>
  </p:sldMasterIdLst>
  <p:notesMasterIdLst>
    <p:notesMasterId r:id="rId59"/>
  </p:notesMasterIdLst>
  <p:sldIdLst>
    <p:sldId id="323" r:id="rId9"/>
    <p:sldId id="295" r:id="rId10"/>
    <p:sldId id="257" r:id="rId11"/>
    <p:sldId id="288" r:id="rId12"/>
    <p:sldId id="1378" r:id="rId13"/>
    <p:sldId id="1376" r:id="rId14"/>
    <p:sldId id="1377" r:id="rId15"/>
    <p:sldId id="258" r:id="rId16"/>
    <p:sldId id="297" r:id="rId17"/>
    <p:sldId id="307" r:id="rId18"/>
    <p:sldId id="1396" r:id="rId19"/>
    <p:sldId id="1358" r:id="rId20"/>
    <p:sldId id="1359" r:id="rId21"/>
    <p:sldId id="1395" r:id="rId22"/>
    <p:sldId id="1368" r:id="rId23"/>
    <p:sldId id="298" r:id="rId24"/>
    <p:sldId id="336" r:id="rId25"/>
    <p:sldId id="1380" r:id="rId26"/>
    <p:sldId id="1381" r:id="rId27"/>
    <p:sldId id="299" r:id="rId28"/>
    <p:sldId id="1271" r:id="rId29"/>
    <p:sldId id="1341" r:id="rId30"/>
    <p:sldId id="1342" r:id="rId31"/>
    <p:sldId id="1270" r:id="rId32"/>
    <p:sldId id="300" r:id="rId33"/>
    <p:sldId id="1374" r:id="rId34"/>
    <p:sldId id="1375" r:id="rId35"/>
    <p:sldId id="1383" r:id="rId36"/>
    <p:sldId id="1379" r:id="rId37"/>
    <p:sldId id="1384" r:id="rId38"/>
    <p:sldId id="1388" r:id="rId39"/>
    <p:sldId id="1385" r:id="rId40"/>
    <p:sldId id="1373" r:id="rId41"/>
    <p:sldId id="1372" r:id="rId42"/>
    <p:sldId id="1389" r:id="rId43"/>
    <p:sldId id="1390" r:id="rId44"/>
    <p:sldId id="1391" r:id="rId45"/>
    <p:sldId id="1360" r:id="rId46"/>
    <p:sldId id="1361" r:id="rId47"/>
    <p:sldId id="1363" r:id="rId48"/>
    <p:sldId id="1364" r:id="rId49"/>
    <p:sldId id="1365" r:id="rId50"/>
    <p:sldId id="1335" r:id="rId51"/>
    <p:sldId id="1366" r:id="rId52"/>
    <p:sldId id="1393" r:id="rId53"/>
    <p:sldId id="1394" r:id="rId54"/>
    <p:sldId id="1367" r:id="rId55"/>
    <p:sldId id="1369" r:id="rId56"/>
    <p:sldId id="286" r:id="rId57"/>
    <p:sldId id="287"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4DC"/>
    <a:srgbClr val="7FA1AC"/>
    <a:srgbClr val="0000FF"/>
    <a:srgbClr val="FFFF00"/>
    <a:srgbClr val="FF0000"/>
    <a:srgbClr val="007DFF"/>
    <a:srgbClr val="00FF50"/>
    <a:srgbClr val="00CB4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2A582-8C24-47C0-8818-4032ACB97E13}" v="256" dt="2022-02-08T11:51:26.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8"/>
    <p:restoredTop sz="91193" autoAdjust="0"/>
  </p:normalViewPr>
  <p:slideViewPr>
    <p:cSldViewPr snapToGrid="0" snapToObjects="1">
      <p:cViewPr varScale="1">
        <p:scale>
          <a:sx n="104" d="100"/>
          <a:sy n="104" d="100"/>
        </p:scale>
        <p:origin x="157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Huanfa" userId="6a5f4bac-2732-4d15-8689-842c6c9ecf2d" providerId="ADAL" clId="{8940F231-C20E-4538-B98B-24344E09ADDF}"/>
    <pc:docChg chg="undo custSel modSld">
      <pc:chgData name="Chen, Huanfa" userId="6a5f4bac-2732-4d15-8689-842c6c9ecf2d" providerId="ADAL" clId="{8940F231-C20E-4538-B98B-24344E09ADDF}" dt="2020-02-12T14:29:19.489" v="102" actId="6549"/>
      <pc:docMkLst>
        <pc:docMk/>
      </pc:docMkLst>
      <pc:sldChg chg="modSp">
        <pc:chgData name="Chen, Huanfa" userId="6a5f4bac-2732-4d15-8689-842c6c9ecf2d" providerId="ADAL" clId="{8940F231-C20E-4538-B98B-24344E09ADDF}" dt="2020-02-12T14:29:19.489" v="102" actId="6549"/>
        <pc:sldMkLst>
          <pc:docMk/>
          <pc:sldMk cId="3048482588" sldId="300"/>
        </pc:sldMkLst>
        <pc:spChg chg="mod">
          <ac:chgData name="Chen, Huanfa" userId="6a5f4bac-2732-4d15-8689-842c6c9ecf2d" providerId="ADAL" clId="{8940F231-C20E-4538-B98B-24344E09ADDF}" dt="2020-02-12T14:29:06.706" v="100" actId="108"/>
          <ac:spMkLst>
            <pc:docMk/>
            <pc:sldMk cId="3048482588" sldId="300"/>
            <ac:spMk id="6" creationId="{00000000-0000-0000-0000-000000000000}"/>
          </ac:spMkLst>
        </pc:spChg>
        <pc:spChg chg="mod">
          <ac:chgData name="Chen, Huanfa" userId="6a5f4bac-2732-4d15-8689-842c6c9ecf2d" providerId="ADAL" clId="{8940F231-C20E-4538-B98B-24344E09ADDF}" dt="2020-02-12T14:29:19.489" v="102" actId="6549"/>
          <ac:spMkLst>
            <pc:docMk/>
            <pc:sldMk cId="3048482588" sldId="300"/>
            <ac:spMk id="9" creationId="{00000000-0000-0000-0000-000000000000}"/>
          </ac:spMkLst>
        </pc:spChg>
      </pc:sldChg>
    </pc:docChg>
  </pc:docChgLst>
  <pc:docChgLst>
    <pc:chgData name="Chen, Huanfa" userId="6a5f4bac-2732-4d15-8689-842c6c9ecf2d" providerId="ADAL" clId="{38B2A582-8C24-47C0-8818-4032ACB97E13}"/>
    <pc:docChg chg="undo redo custSel addSld delSld modSld sldOrd modMainMaster">
      <pc:chgData name="Chen, Huanfa" userId="6a5f4bac-2732-4d15-8689-842c6c9ecf2d" providerId="ADAL" clId="{38B2A582-8C24-47C0-8818-4032ACB97E13}" dt="2022-02-09T20:51:20.560" v="10717" actId="478"/>
      <pc:docMkLst>
        <pc:docMk/>
      </pc:docMkLst>
      <pc:sldChg chg="addSp delSp modSp mod">
        <pc:chgData name="Chen, Huanfa" userId="6a5f4bac-2732-4d15-8689-842c6c9ecf2d" providerId="ADAL" clId="{38B2A582-8C24-47C0-8818-4032ACB97E13}" dt="2022-02-06T19:54:01.838" v="8006" actId="478"/>
        <pc:sldMkLst>
          <pc:docMk/>
          <pc:sldMk cId="2735675883" sldId="258"/>
        </pc:sldMkLst>
        <pc:spChg chg="mod">
          <ac:chgData name="Chen, Huanfa" userId="6a5f4bac-2732-4d15-8689-842c6c9ecf2d" providerId="ADAL" clId="{38B2A582-8C24-47C0-8818-4032ACB97E13}" dt="2022-02-05T23:45:45.931" v="7869"/>
          <ac:spMkLst>
            <pc:docMk/>
            <pc:sldMk cId="2735675883" sldId="258"/>
            <ac:spMk id="3" creationId="{34AE8411-812A-4B9F-99D8-65BD47A78BF3}"/>
          </ac:spMkLst>
        </pc:spChg>
        <pc:spChg chg="add del mod">
          <ac:chgData name="Chen, Huanfa" userId="6a5f4bac-2732-4d15-8689-842c6c9ecf2d" providerId="ADAL" clId="{38B2A582-8C24-47C0-8818-4032ACB97E13}" dt="2022-02-05T23:45:45.931" v="7869"/>
          <ac:spMkLst>
            <pc:docMk/>
            <pc:sldMk cId="2735675883" sldId="258"/>
            <ac:spMk id="4" creationId="{2752085B-FC8E-4479-9997-EC7F83AC524D}"/>
          </ac:spMkLst>
        </pc:spChg>
        <pc:spChg chg="add del mod">
          <ac:chgData name="Chen, Huanfa" userId="6a5f4bac-2732-4d15-8689-842c6c9ecf2d" providerId="ADAL" clId="{38B2A582-8C24-47C0-8818-4032ACB97E13}" dt="2022-02-06T19:54:01.838" v="8006" actId="478"/>
          <ac:spMkLst>
            <pc:docMk/>
            <pc:sldMk cId="2735675883" sldId="258"/>
            <ac:spMk id="5" creationId="{9030417C-16FA-4FAA-B3F9-DF2E09634DEE}"/>
          </ac:spMkLst>
        </pc:spChg>
        <pc:spChg chg="mod">
          <ac:chgData name="Chen, Huanfa" userId="6a5f4bac-2732-4d15-8689-842c6c9ecf2d" providerId="ADAL" clId="{38B2A582-8C24-47C0-8818-4032ACB97E13}" dt="2022-02-05T18:01:35.457" v="1041" actId="20577"/>
          <ac:spMkLst>
            <pc:docMk/>
            <pc:sldMk cId="2735675883" sldId="258"/>
            <ac:spMk id="7" creationId="{00000000-0000-0000-0000-000000000000}"/>
          </ac:spMkLst>
        </pc:spChg>
        <pc:spChg chg="add del mod">
          <ac:chgData name="Chen, Huanfa" userId="6a5f4bac-2732-4d15-8689-842c6c9ecf2d" providerId="ADAL" clId="{38B2A582-8C24-47C0-8818-4032ACB97E13}" dt="2022-02-06T19:53:57.311" v="8003" actId="478"/>
          <ac:spMkLst>
            <pc:docMk/>
            <pc:sldMk cId="2735675883" sldId="258"/>
            <ac:spMk id="8" creationId="{8E8BF4AF-ADB2-45F5-AECB-012F5980E5D3}"/>
          </ac:spMkLst>
        </pc:spChg>
        <pc:picChg chg="add del">
          <ac:chgData name="Chen, Huanfa" userId="6a5f4bac-2732-4d15-8689-842c6c9ecf2d" providerId="ADAL" clId="{38B2A582-8C24-47C0-8818-4032ACB97E13}" dt="2022-02-06T19:53:59.879" v="8005" actId="478"/>
          <ac:picMkLst>
            <pc:docMk/>
            <pc:sldMk cId="2735675883" sldId="258"/>
            <ac:picMk id="2" creationId="{00000000-0000-0000-0000-000000000000}"/>
          </ac:picMkLst>
        </pc:picChg>
      </pc:sldChg>
      <pc:sldChg chg="addSp delSp modSp mod">
        <pc:chgData name="Chen, Huanfa" userId="6a5f4bac-2732-4d15-8689-842c6c9ecf2d" providerId="ADAL" clId="{38B2A582-8C24-47C0-8818-4032ACB97E13}" dt="2022-02-09T20:51:20.560" v="10717" actId="478"/>
        <pc:sldMkLst>
          <pc:docMk/>
          <pc:sldMk cId="2209589683" sldId="286"/>
        </pc:sldMkLst>
        <pc:spChg chg="mod">
          <ac:chgData name="Chen, Huanfa" userId="6a5f4bac-2732-4d15-8689-842c6c9ecf2d" providerId="ADAL" clId="{38B2A582-8C24-47C0-8818-4032ACB97E13}" dt="2022-02-05T23:45:45.931" v="7869"/>
          <ac:spMkLst>
            <pc:docMk/>
            <pc:sldMk cId="2209589683" sldId="286"/>
            <ac:spMk id="5" creationId="{E46DB4FF-54F7-48B0-A596-8EB89A2812D6}"/>
          </ac:spMkLst>
        </pc:spChg>
        <pc:spChg chg="add del mod">
          <ac:chgData name="Chen, Huanfa" userId="6a5f4bac-2732-4d15-8689-842c6c9ecf2d" providerId="ADAL" clId="{38B2A582-8C24-47C0-8818-4032ACB97E13}" dt="2022-02-05T23:45:45.931" v="7869"/>
          <ac:spMkLst>
            <pc:docMk/>
            <pc:sldMk cId="2209589683" sldId="286"/>
            <ac:spMk id="6" creationId="{AF9C8983-C8F0-46AD-88E2-8F31D6C3F6C6}"/>
          </ac:spMkLst>
        </pc:spChg>
        <pc:spChg chg="add del mod">
          <ac:chgData name="Chen, Huanfa" userId="6a5f4bac-2732-4d15-8689-842c6c9ecf2d" providerId="ADAL" clId="{38B2A582-8C24-47C0-8818-4032ACB97E13}" dt="2022-02-09T20:51:20.560" v="10717" actId="478"/>
          <ac:spMkLst>
            <pc:docMk/>
            <pc:sldMk cId="2209589683" sldId="286"/>
            <ac:spMk id="7" creationId="{E24C9ADA-8D9A-4287-9157-02368B08CB87}"/>
          </ac:spMkLst>
        </pc:spChg>
        <pc:spChg chg="add del mod">
          <ac:chgData name="Chen, Huanfa" userId="6a5f4bac-2732-4d15-8689-842c6c9ecf2d" providerId="ADAL" clId="{38B2A582-8C24-47C0-8818-4032ACB97E13}" dt="2022-02-09T20:51:18.878" v="10716" actId="478"/>
          <ac:spMkLst>
            <pc:docMk/>
            <pc:sldMk cId="2209589683" sldId="286"/>
            <ac:spMk id="8" creationId="{5C6215C7-D585-4812-9449-C50692FF312C}"/>
          </ac:spMkLst>
        </pc:spChg>
      </pc:sldChg>
      <pc:sldChg chg="addSp delSp modSp mod">
        <pc:chgData name="Chen, Huanfa" userId="6a5f4bac-2732-4d15-8689-842c6c9ecf2d" providerId="ADAL" clId="{38B2A582-8C24-47C0-8818-4032ACB97E13}" dt="2022-02-08T11:52:23.027" v="10647" actId="20577"/>
        <pc:sldMkLst>
          <pc:docMk/>
          <pc:sldMk cId="1030832212" sldId="287"/>
        </pc:sldMkLst>
        <pc:spChg chg="mod">
          <ac:chgData name="Chen, Huanfa" userId="6a5f4bac-2732-4d15-8689-842c6c9ecf2d" providerId="ADAL" clId="{38B2A582-8C24-47C0-8818-4032ACB97E13}" dt="2022-02-05T23:45:45.931" v="7869"/>
          <ac:spMkLst>
            <pc:docMk/>
            <pc:sldMk cId="1030832212" sldId="287"/>
            <ac:spMk id="2" creationId="{65F94736-E720-4D02-84FC-8200E03A0673}"/>
          </ac:spMkLst>
        </pc:spChg>
        <pc:spChg chg="mod">
          <ac:chgData name="Chen, Huanfa" userId="6a5f4bac-2732-4d15-8689-842c6c9ecf2d" providerId="ADAL" clId="{38B2A582-8C24-47C0-8818-4032ACB97E13}" dt="2022-02-08T11:52:23.027" v="10647" actId="20577"/>
          <ac:spMkLst>
            <pc:docMk/>
            <pc:sldMk cId="1030832212" sldId="287"/>
            <ac:spMk id="3" creationId="{00000000-0000-0000-0000-000000000000}"/>
          </ac:spMkLst>
        </pc:spChg>
        <pc:spChg chg="add del mod">
          <ac:chgData name="Chen, Huanfa" userId="6a5f4bac-2732-4d15-8689-842c6c9ecf2d" providerId="ADAL" clId="{38B2A582-8C24-47C0-8818-4032ACB97E13}" dt="2022-02-05T23:45:45.931" v="7869"/>
          <ac:spMkLst>
            <pc:docMk/>
            <pc:sldMk cId="1030832212" sldId="287"/>
            <ac:spMk id="4" creationId="{766B3F00-128A-4D57-A4BD-313FF20996F4}"/>
          </ac:spMkLst>
        </pc:spChg>
        <pc:spChg chg="mod">
          <ac:chgData name="Chen, Huanfa" userId="6a5f4bac-2732-4d15-8689-842c6c9ecf2d" providerId="ADAL" clId="{38B2A582-8C24-47C0-8818-4032ACB97E13}" dt="2022-02-05T23:45:45.931" v="7869"/>
          <ac:spMkLst>
            <pc:docMk/>
            <pc:sldMk cId="1030832212" sldId="287"/>
            <ac:spMk id="5" creationId="{00000000-0000-0000-0000-000000000000}"/>
          </ac:spMkLst>
        </pc:spChg>
        <pc:spChg chg="add del mod">
          <ac:chgData name="Chen, Huanfa" userId="6a5f4bac-2732-4d15-8689-842c6c9ecf2d" providerId="ADAL" clId="{38B2A582-8C24-47C0-8818-4032ACB97E13}" dt="2022-02-05T23:45:45.931" v="7869"/>
          <ac:spMkLst>
            <pc:docMk/>
            <pc:sldMk cId="1030832212" sldId="287"/>
            <ac:spMk id="6" creationId="{BBC7A4DD-3E08-46DD-9277-26356DBACCBD}"/>
          </ac:spMkLst>
        </pc:spChg>
        <pc:spChg chg="add del mod">
          <ac:chgData name="Chen, Huanfa" userId="6a5f4bac-2732-4d15-8689-842c6c9ecf2d" providerId="ADAL" clId="{38B2A582-8C24-47C0-8818-4032ACB97E13}" dt="2022-02-05T23:45:45.931" v="7869"/>
          <ac:spMkLst>
            <pc:docMk/>
            <pc:sldMk cId="1030832212" sldId="287"/>
            <ac:spMk id="7" creationId="{BB8B8738-D2D5-4540-8F33-2FF542E4E251}"/>
          </ac:spMkLst>
        </pc:spChg>
      </pc:sldChg>
      <pc:sldChg chg="addSp delSp modSp mod">
        <pc:chgData name="Chen, Huanfa" userId="6a5f4bac-2732-4d15-8689-842c6c9ecf2d" providerId="ADAL" clId="{38B2A582-8C24-47C0-8818-4032ACB97E13}" dt="2022-02-05T23:45:35.984" v="7868" actId="478"/>
        <pc:sldMkLst>
          <pc:docMk/>
          <pc:sldMk cId="998571017" sldId="288"/>
        </pc:sldMkLst>
        <pc:spChg chg="mod">
          <ac:chgData name="Chen, Huanfa" userId="6a5f4bac-2732-4d15-8689-842c6c9ecf2d" providerId="ADAL" clId="{38B2A582-8C24-47C0-8818-4032ACB97E13}" dt="2022-02-05T23:45:32.232" v="7867"/>
          <ac:spMkLst>
            <pc:docMk/>
            <pc:sldMk cId="998571017" sldId="288"/>
            <ac:spMk id="2" creationId="{182A50FE-B58A-4B56-A8CD-DE740F5DB51F}"/>
          </ac:spMkLst>
        </pc:spChg>
        <pc:spChg chg="add del mod">
          <ac:chgData name="Chen, Huanfa" userId="6a5f4bac-2732-4d15-8689-842c6c9ecf2d" providerId="ADAL" clId="{38B2A582-8C24-47C0-8818-4032ACB97E13}" dt="2022-02-05T23:45:32.232" v="7867"/>
          <ac:spMkLst>
            <pc:docMk/>
            <pc:sldMk cId="998571017" sldId="288"/>
            <ac:spMk id="3" creationId="{E5EA4699-C86D-4B46-9E86-4F9E15F07F0D}"/>
          </ac:spMkLst>
        </pc:spChg>
        <pc:spChg chg="mod">
          <ac:chgData name="Chen, Huanfa" userId="6a5f4bac-2732-4d15-8689-842c6c9ecf2d" providerId="ADAL" clId="{38B2A582-8C24-47C0-8818-4032ACB97E13}" dt="2022-02-05T23:45:32.232" v="7867"/>
          <ac:spMkLst>
            <pc:docMk/>
            <pc:sldMk cId="998571017" sldId="288"/>
            <ac:spMk id="5" creationId="{00000000-0000-0000-0000-000000000000}"/>
          </ac:spMkLst>
        </pc:spChg>
        <pc:spChg chg="add del mod">
          <ac:chgData name="Chen, Huanfa" userId="6a5f4bac-2732-4d15-8689-842c6c9ecf2d" providerId="ADAL" clId="{38B2A582-8C24-47C0-8818-4032ACB97E13}" dt="2022-02-05T23:45:32.232" v="7867"/>
          <ac:spMkLst>
            <pc:docMk/>
            <pc:sldMk cId="998571017" sldId="288"/>
            <ac:spMk id="6" creationId="{04C548E0-3786-41E5-8A03-F9CD3166FA3C}"/>
          </ac:spMkLst>
        </pc:spChg>
        <pc:spChg chg="add del mod">
          <ac:chgData name="Chen, Huanfa" userId="6a5f4bac-2732-4d15-8689-842c6c9ecf2d" providerId="ADAL" clId="{38B2A582-8C24-47C0-8818-4032ACB97E13}" dt="2022-02-05T23:45:35.984" v="7868" actId="478"/>
          <ac:spMkLst>
            <pc:docMk/>
            <pc:sldMk cId="998571017" sldId="288"/>
            <ac:spMk id="7" creationId="{457B681B-467E-4C65-9ECA-2277703ABD37}"/>
          </ac:spMkLst>
        </pc:spChg>
      </pc:sldChg>
      <pc:sldChg chg="addSp delSp modSp mod">
        <pc:chgData name="Chen, Huanfa" userId="6a5f4bac-2732-4d15-8689-842c6c9ecf2d" providerId="ADAL" clId="{38B2A582-8C24-47C0-8818-4032ACB97E13}" dt="2022-02-06T19:54:11.981" v="8007" actId="478"/>
        <pc:sldMkLst>
          <pc:docMk/>
          <pc:sldMk cId="2624567965" sldId="297"/>
        </pc:sldMkLst>
        <pc:spChg chg="mod">
          <ac:chgData name="Chen, Huanfa" userId="6a5f4bac-2732-4d15-8689-842c6c9ecf2d" providerId="ADAL" clId="{38B2A582-8C24-47C0-8818-4032ACB97E13}" dt="2022-02-05T23:45:45.931" v="7869"/>
          <ac:spMkLst>
            <pc:docMk/>
            <pc:sldMk cId="2624567965" sldId="297"/>
            <ac:spMk id="4" creationId="{83C52009-D48E-468A-AE4D-D3FE83218D58}"/>
          </ac:spMkLst>
        </pc:spChg>
        <pc:spChg chg="mod">
          <ac:chgData name="Chen, Huanfa" userId="6a5f4bac-2732-4d15-8689-842c6c9ecf2d" providerId="ADAL" clId="{38B2A582-8C24-47C0-8818-4032ACB97E13}" dt="2022-02-05T23:45:45.931" v="7869"/>
          <ac:spMkLst>
            <pc:docMk/>
            <pc:sldMk cId="2624567965" sldId="297"/>
            <ac:spMk id="5" creationId="{00000000-0000-0000-0000-000000000000}"/>
          </ac:spMkLst>
        </pc:spChg>
        <pc:spChg chg="add del mod">
          <ac:chgData name="Chen, Huanfa" userId="6a5f4bac-2732-4d15-8689-842c6c9ecf2d" providerId="ADAL" clId="{38B2A582-8C24-47C0-8818-4032ACB97E13}" dt="2022-02-05T23:45:45.931" v="7869"/>
          <ac:spMkLst>
            <pc:docMk/>
            <pc:sldMk cId="2624567965" sldId="297"/>
            <ac:spMk id="7" creationId="{DC0BDE4A-8CB2-4356-86BC-F532DAD23A5F}"/>
          </ac:spMkLst>
        </pc:spChg>
        <pc:spChg chg="add del mod">
          <ac:chgData name="Chen, Huanfa" userId="6a5f4bac-2732-4d15-8689-842c6c9ecf2d" providerId="ADAL" clId="{38B2A582-8C24-47C0-8818-4032ACB97E13}" dt="2022-02-05T23:45:45.931" v="7869"/>
          <ac:spMkLst>
            <pc:docMk/>
            <pc:sldMk cId="2624567965" sldId="297"/>
            <ac:spMk id="9" creationId="{BEAF4F04-D65B-48B0-BD37-429D5D9C7AC2}"/>
          </ac:spMkLst>
        </pc:spChg>
        <pc:spChg chg="add del mod">
          <ac:chgData name="Chen, Huanfa" userId="6a5f4bac-2732-4d15-8689-842c6c9ecf2d" providerId="ADAL" clId="{38B2A582-8C24-47C0-8818-4032ACB97E13}" dt="2022-02-06T19:54:11.981" v="8007" actId="478"/>
          <ac:spMkLst>
            <pc:docMk/>
            <pc:sldMk cId="2624567965" sldId="297"/>
            <ac:spMk id="10" creationId="{7C6BED10-7040-460C-9B15-68DFAB975B2F}"/>
          </ac:spMkLst>
        </pc:spChg>
      </pc:sldChg>
      <pc:sldChg chg="addSp delSp modSp mod">
        <pc:chgData name="Chen, Huanfa" userId="6a5f4bac-2732-4d15-8689-842c6c9ecf2d" providerId="ADAL" clId="{38B2A582-8C24-47C0-8818-4032ACB97E13}" dt="2022-02-06T22:29:57.991" v="9297" actId="20577"/>
        <pc:sldMkLst>
          <pc:docMk/>
          <pc:sldMk cId="2596865471" sldId="298"/>
        </pc:sldMkLst>
        <pc:spChg chg="mod">
          <ac:chgData name="Chen, Huanfa" userId="6a5f4bac-2732-4d15-8689-842c6c9ecf2d" providerId="ADAL" clId="{38B2A582-8C24-47C0-8818-4032ACB97E13}" dt="2022-02-05T23:45:45.931" v="7869"/>
          <ac:spMkLst>
            <pc:docMk/>
            <pc:sldMk cId="2596865471" sldId="298"/>
            <ac:spMk id="2" creationId="{EA43ADBF-C048-46DD-93A9-B12BE6BA25E3}"/>
          </ac:spMkLst>
        </pc:spChg>
        <pc:spChg chg="add del mod">
          <ac:chgData name="Chen, Huanfa" userId="6a5f4bac-2732-4d15-8689-842c6c9ecf2d" providerId="ADAL" clId="{38B2A582-8C24-47C0-8818-4032ACB97E13}" dt="2022-02-05T23:45:45.931" v="7869"/>
          <ac:spMkLst>
            <pc:docMk/>
            <pc:sldMk cId="2596865471" sldId="298"/>
            <ac:spMk id="3" creationId="{8BB773D1-C76D-4DF0-95E1-0B27BD598F88}"/>
          </ac:spMkLst>
        </pc:spChg>
        <pc:spChg chg="mod">
          <ac:chgData name="Chen, Huanfa" userId="6a5f4bac-2732-4d15-8689-842c6c9ecf2d" providerId="ADAL" clId="{38B2A582-8C24-47C0-8818-4032ACB97E13}" dt="2022-02-05T23:45:45.931" v="7869"/>
          <ac:spMkLst>
            <pc:docMk/>
            <pc:sldMk cId="2596865471" sldId="298"/>
            <ac:spMk id="5" creationId="{00000000-0000-0000-0000-000000000000}"/>
          </ac:spMkLst>
        </pc:spChg>
        <pc:spChg chg="mod">
          <ac:chgData name="Chen, Huanfa" userId="6a5f4bac-2732-4d15-8689-842c6c9ecf2d" providerId="ADAL" clId="{38B2A582-8C24-47C0-8818-4032ACB97E13}" dt="2022-02-06T22:29:57.991" v="9297" actId="20577"/>
          <ac:spMkLst>
            <pc:docMk/>
            <pc:sldMk cId="2596865471" sldId="298"/>
            <ac:spMk id="6" creationId="{00000000-0000-0000-0000-000000000000}"/>
          </ac:spMkLst>
        </pc:spChg>
        <pc:spChg chg="add mod">
          <ac:chgData name="Chen, Huanfa" userId="6a5f4bac-2732-4d15-8689-842c6c9ecf2d" providerId="ADAL" clId="{38B2A582-8C24-47C0-8818-4032ACB97E13}" dt="2022-02-06T22:28:56.946" v="9249"/>
          <ac:spMkLst>
            <pc:docMk/>
            <pc:sldMk cId="2596865471" sldId="298"/>
            <ac:spMk id="7" creationId="{82AAA97B-7DD3-4AFA-BD9F-A5DEBE387C50}"/>
          </ac:spMkLst>
        </pc:spChg>
        <pc:spChg chg="add del mod">
          <ac:chgData name="Chen, Huanfa" userId="6a5f4bac-2732-4d15-8689-842c6c9ecf2d" providerId="ADAL" clId="{38B2A582-8C24-47C0-8818-4032ACB97E13}" dt="2022-02-05T23:45:45.931" v="7869"/>
          <ac:spMkLst>
            <pc:docMk/>
            <pc:sldMk cId="2596865471" sldId="298"/>
            <ac:spMk id="8" creationId="{CF7EBD65-53BC-45CD-8595-7EF71556133A}"/>
          </ac:spMkLst>
        </pc:spChg>
        <pc:spChg chg="add del mod">
          <ac:chgData name="Chen, Huanfa" userId="6a5f4bac-2732-4d15-8689-842c6c9ecf2d" providerId="ADAL" clId="{38B2A582-8C24-47C0-8818-4032ACB97E13}" dt="2022-02-05T23:47:23.025" v="7891" actId="478"/>
          <ac:spMkLst>
            <pc:docMk/>
            <pc:sldMk cId="2596865471" sldId="298"/>
            <ac:spMk id="9" creationId="{25673A4F-500A-484B-870E-31AB9921D073}"/>
          </ac:spMkLst>
        </pc:spChg>
      </pc:sldChg>
      <pc:sldChg chg="addSp delSp modSp mod">
        <pc:chgData name="Chen, Huanfa" userId="6a5f4bac-2732-4d15-8689-842c6c9ecf2d" providerId="ADAL" clId="{38B2A582-8C24-47C0-8818-4032ACB97E13}" dt="2022-02-05T23:47:42.793" v="7897" actId="478"/>
        <pc:sldMkLst>
          <pc:docMk/>
          <pc:sldMk cId="1242698723" sldId="299"/>
        </pc:sldMkLst>
        <pc:spChg chg="mod">
          <ac:chgData name="Chen, Huanfa" userId="6a5f4bac-2732-4d15-8689-842c6c9ecf2d" providerId="ADAL" clId="{38B2A582-8C24-47C0-8818-4032ACB97E13}" dt="2022-02-05T23:45:45.931" v="7869"/>
          <ac:spMkLst>
            <pc:docMk/>
            <pc:sldMk cId="1242698723" sldId="299"/>
            <ac:spMk id="2" creationId="{A043CAA6-EC14-45BB-BBDD-2F8B070A83E9}"/>
          </ac:spMkLst>
        </pc:spChg>
        <pc:spChg chg="add del mod">
          <ac:chgData name="Chen, Huanfa" userId="6a5f4bac-2732-4d15-8689-842c6c9ecf2d" providerId="ADAL" clId="{38B2A582-8C24-47C0-8818-4032ACB97E13}" dt="2022-02-05T23:45:45.931" v="7869"/>
          <ac:spMkLst>
            <pc:docMk/>
            <pc:sldMk cId="1242698723" sldId="299"/>
            <ac:spMk id="4" creationId="{BD31EE6E-01FF-4F88-8647-7E4F516DA15A}"/>
          </ac:spMkLst>
        </pc:spChg>
        <pc:spChg chg="mod">
          <ac:chgData name="Chen, Huanfa" userId="6a5f4bac-2732-4d15-8689-842c6c9ecf2d" providerId="ADAL" clId="{38B2A582-8C24-47C0-8818-4032ACB97E13}" dt="2022-02-05T23:45:45.931" v="7869"/>
          <ac:spMkLst>
            <pc:docMk/>
            <pc:sldMk cId="1242698723" sldId="299"/>
            <ac:spMk id="5" creationId="{00000000-0000-0000-0000-000000000000}"/>
          </ac:spMkLst>
        </pc:spChg>
        <pc:spChg chg="add del mod">
          <ac:chgData name="Chen, Huanfa" userId="6a5f4bac-2732-4d15-8689-842c6c9ecf2d" providerId="ADAL" clId="{38B2A582-8C24-47C0-8818-4032ACB97E13}" dt="2022-02-05T23:45:45.931" v="7869"/>
          <ac:spMkLst>
            <pc:docMk/>
            <pc:sldMk cId="1242698723" sldId="299"/>
            <ac:spMk id="7" creationId="{15E405FC-71E7-4022-B950-1403424DFF43}"/>
          </ac:spMkLst>
        </pc:spChg>
        <pc:spChg chg="mod">
          <ac:chgData name="Chen, Huanfa" userId="6a5f4bac-2732-4d15-8689-842c6c9ecf2d" providerId="ADAL" clId="{38B2A582-8C24-47C0-8818-4032ACB97E13}" dt="2022-02-05T18:06:13.212" v="1225" actId="20577"/>
          <ac:spMkLst>
            <pc:docMk/>
            <pc:sldMk cId="1242698723" sldId="299"/>
            <ac:spMk id="8" creationId="{00000000-0000-0000-0000-000000000000}"/>
          </ac:spMkLst>
        </pc:spChg>
        <pc:spChg chg="add del mod">
          <ac:chgData name="Chen, Huanfa" userId="6a5f4bac-2732-4d15-8689-842c6c9ecf2d" providerId="ADAL" clId="{38B2A582-8C24-47C0-8818-4032ACB97E13}" dt="2022-02-05T23:47:42.793" v="7897" actId="478"/>
          <ac:spMkLst>
            <pc:docMk/>
            <pc:sldMk cId="1242698723" sldId="299"/>
            <ac:spMk id="9" creationId="{B3D3CA8C-ADAB-4ECF-AF33-9A3828F9BB56}"/>
          </ac:spMkLst>
        </pc:spChg>
        <pc:spChg chg="add del">
          <ac:chgData name="Chen, Huanfa" userId="6a5f4bac-2732-4d15-8689-842c6c9ecf2d" providerId="ADAL" clId="{38B2A582-8C24-47C0-8818-4032ACB97E13}" dt="2022-02-05T23:47:40.570" v="7896" actId="478"/>
          <ac:spMkLst>
            <pc:docMk/>
            <pc:sldMk cId="1242698723" sldId="299"/>
            <ac:spMk id="23" creationId="{00000000-0000-0000-0000-000000000000}"/>
          </ac:spMkLst>
        </pc:spChg>
      </pc:sldChg>
      <pc:sldChg chg="addSp delSp modSp mod">
        <pc:chgData name="Chen, Huanfa" userId="6a5f4bac-2732-4d15-8689-842c6c9ecf2d" providerId="ADAL" clId="{38B2A582-8C24-47C0-8818-4032ACB97E13}" dt="2022-02-06T19:56:14.545" v="8057" actId="114"/>
        <pc:sldMkLst>
          <pc:docMk/>
          <pc:sldMk cId="3048482588" sldId="300"/>
        </pc:sldMkLst>
        <pc:spChg chg="mod">
          <ac:chgData name="Chen, Huanfa" userId="6a5f4bac-2732-4d15-8689-842c6c9ecf2d" providerId="ADAL" clId="{38B2A582-8C24-47C0-8818-4032ACB97E13}" dt="2022-02-05T23:45:45.931" v="7869"/>
          <ac:spMkLst>
            <pc:docMk/>
            <pc:sldMk cId="3048482588" sldId="300"/>
            <ac:spMk id="5" creationId="{00000000-0000-0000-0000-000000000000}"/>
          </ac:spMkLst>
        </pc:spChg>
        <pc:spChg chg="mod">
          <ac:chgData name="Chen, Huanfa" userId="6a5f4bac-2732-4d15-8689-842c6c9ecf2d" providerId="ADAL" clId="{38B2A582-8C24-47C0-8818-4032ACB97E13}" dt="2022-02-06T19:56:14.545" v="8057" actId="114"/>
          <ac:spMkLst>
            <pc:docMk/>
            <pc:sldMk cId="3048482588" sldId="300"/>
            <ac:spMk id="6" creationId="{00000000-0000-0000-0000-000000000000}"/>
          </ac:spMkLst>
        </pc:spChg>
        <pc:spChg chg="mod">
          <ac:chgData name="Chen, Huanfa" userId="6a5f4bac-2732-4d15-8689-842c6c9ecf2d" providerId="ADAL" clId="{38B2A582-8C24-47C0-8818-4032ACB97E13}" dt="2022-02-05T23:45:45.931" v="7869"/>
          <ac:spMkLst>
            <pc:docMk/>
            <pc:sldMk cId="3048482588" sldId="300"/>
            <ac:spMk id="8" creationId="{EF3C2496-D567-4623-919D-BEF8EB54F3FE}"/>
          </ac:spMkLst>
        </pc:spChg>
        <pc:spChg chg="add del mod">
          <ac:chgData name="Chen, Huanfa" userId="6a5f4bac-2732-4d15-8689-842c6c9ecf2d" providerId="ADAL" clId="{38B2A582-8C24-47C0-8818-4032ACB97E13}" dt="2022-02-05T23:45:45.931" v="7869"/>
          <ac:spMkLst>
            <pc:docMk/>
            <pc:sldMk cId="3048482588" sldId="300"/>
            <ac:spMk id="9" creationId="{89A7F5FD-CBB0-425F-86FC-01896EDB36F7}"/>
          </ac:spMkLst>
        </pc:spChg>
        <pc:spChg chg="add del mod">
          <ac:chgData name="Chen, Huanfa" userId="6a5f4bac-2732-4d15-8689-842c6c9ecf2d" providerId="ADAL" clId="{38B2A582-8C24-47C0-8818-4032ACB97E13}" dt="2022-02-05T23:45:45.931" v="7869"/>
          <ac:spMkLst>
            <pc:docMk/>
            <pc:sldMk cId="3048482588" sldId="300"/>
            <ac:spMk id="10" creationId="{0C17F695-6480-48BC-86A6-0D5FD5E09A36}"/>
          </ac:spMkLst>
        </pc:spChg>
        <pc:spChg chg="add del mod">
          <ac:chgData name="Chen, Huanfa" userId="6a5f4bac-2732-4d15-8689-842c6c9ecf2d" providerId="ADAL" clId="{38B2A582-8C24-47C0-8818-4032ACB97E13}" dt="2022-02-05T23:48:01.177" v="7903" actId="478"/>
          <ac:spMkLst>
            <pc:docMk/>
            <pc:sldMk cId="3048482588" sldId="300"/>
            <ac:spMk id="11" creationId="{324D8FB0-05FC-4948-967B-E3B8345E7DC8}"/>
          </ac:spMkLst>
        </pc:spChg>
        <pc:spChg chg="mod">
          <ac:chgData name="Chen, Huanfa" userId="6a5f4bac-2732-4d15-8689-842c6c9ecf2d" providerId="ADAL" clId="{38B2A582-8C24-47C0-8818-4032ACB97E13}" dt="2022-02-05T17:37:13.219" v="221" actId="20577"/>
          <ac:spMkLst>
            <pc:docMk/>
            <pc:sldMk cId="3048482588" sldId="300"/>
            <ac:spMk id="23" creationId="{00000000-0000-0000-0000-000000000000}"/>
          </ac:spMkLst>
        </pc:spChg>
      </pc:sldChg>
      <pc:sldChg chg="addSp delSp modSp mod">
        <pc:chgData name="Chen, Huanfa" userId="6a5f4bac-2732-4d15-8689-842c6c9ecf2d" providerId="ADAL" clId="{38B2A582-8C24-47C0-8818-4032ACB97E13}" dt="2022-02-06T19:54:56.706" v="8043" actId="1076"/>
        <pc:sldMkLst>
          <pc:docMk/>
          <pc:sldMk cId="2094407968" sldId="307"/>
        </pc:sldMkLst>
        <pc:spChg chg="mod">
          <ac:chgData name="Chen, Huanfa" userId="6a5f4bac-2732-4d15-8689-842c6c9ecf2d" providerId="ADAL" clId="{38B2A582-8C24-47C0-8818-4032ACB97E13}" dt="2022-02-05T23:45:45.931" v="7869"/>
          <ac:spMkLst>
            <pc:docMk/>
            <pc:sldMk cId="2094407968" sldId="307"/>
            <ac:spMk id="2" creationId="{8E733C8A-71E0-4B3D-B511-70007356E482}"/>
          </ac:spMkLst>
        </pc:spChg>
        <pc:spChg chg="add del mod">
          <ac:chgData name="Chen, Huanfa" userId="6a5f4bac-2732-4d15-8689-842c6c9ecf2d" providerId="ADAL" clId="{38B2A582-8C24-47C0-8818-4032ACB97E13}" dt="2022-02-05T23:45:45.931" v="7869"/>
          <ac:spMkLst>
            <pc:docMk/>
            <pc:sldMk cId="2094407968" sldId="307"/>
            <ac:spMk id="3" creationId="{C83A871A-9345-4F8B-A0E6-E641B05F3510}"/>
          </ac:spMkLst>
        </pc:spChg>
        <pc:spChg chg="add del mod">
          <ac:chgData name="Chen, Huanfa" userId="6a5f4bac-2732-4d15-8689-842c6c9ecf2d" providerId="ADAL" clId="{38B2A582-8C24-47C0-8818-4032ACB97E13}" dt="2022-02-05T23:45:45.931" v="7869"/>
          <ac:spMkLst>
            <pc:docMk/>
            <pc:sldMk cId="2094407968" sldId="307"/>
            <ac:spMk id="4" creationId="{D8AF830B-2B9F-45E7-A332-87EB0C733D8F}"/>
          </ac:spMkLst>
        </pc:spChg>
        <pc:spChg chg="mod">
          <ac:chgData name="Chen, Huanfa" userId="6a5f4bac-2732-4d15-8689-842c6c9ecf2d" providerId="ADAL" clId="{38B2A582-8C24-47C0-8818-4032ACB97E13}" dt="2022-02-06T19:54:39.666" v="8016" actId="20577"/>
          <ac:spMkLst>
            <pc:docMk/>
            <pc:sldMk cId="2094407968" sldId="307"/>
            <ac:spMk id="5" creationId="{00000000-0000-0000-0000-000000000000}"/>
          </ac:spMkLst>
        </pc:spChg>
        <pc:spChg chg="add del mod">
          <ac:chgData name="Chen, Huanfa" userId="6a5f4bac-2732-4d15-8689-842c6c9ecf2d" providerId="ADAL" clId="{38B2A582-8C24-47C0-8818-4032ACB97E13}" dt="2022-02-05T23:46:10.631" v="7873" actId="478"/>
          <ac:spMkLst>
            <pc:docMk/>
            <pc:sldMk cId="2094407968" sldId="307"/>
            <ac:spMk id="6" creationId="{A74A66FD-F12C-4370-9117-656204DBC4C0}"/>
          </ac:spMkLst>
        </pc:spChg>
        <pc:spChg chg="del mod">
          <ac:chgData name="Chen, Huanfa" userId="6a5f4bac-2732-4d15-8689-842c6c9ecf2d" providerId="ADAL" clId="{38B2A582-8C24-47C0-8818-4032ACB97E13}" dt="2022-02-06T19:54:43.289" v="8017" actId="478"/>
          <ac:spMkLst>
            <pc:docMk/>
            <pc:sldMk cId="2094407968" sldId="307"/>
            <ac:spMk id="23" creationId="{00000000-0000-0000-0000-000000000000}"/>
          </ac:spMkLst>
        </pc:spChg>
        <pc:spChg chg="mod">
          <ac:chgData name="Chen, Huanfa" userId="6a5f4bac-2732-4d15-8689-842c6c9ecf2d" providerId="ADAL" clId="{38B2A582-8C24-47C0-8818-4032ACB97E13}" dt="2022-02-06T19:54:56.706" v="8043" actId="1076"/>
          <ac:spMkLst>
            <pc:docMk/>
            <pc:sldMk cId="2094407968" sldId="307"/>
            <ac:spMk id="34" creationId="{00000000-0000-0000-0000-000000000000}"/>
          </ac:spMkLst>
        </pc:spChg>
        <pc:spChg chg="mod">
          <ac:chgData name="Chen, Huanfa" userId="6a5f4bac-2732-4d15-8689-842c6c9ecf2d" providerId="ADAL" clId="{38B2A582-8C24-47C0-8818-4032ACB97E13}" dt="2022-02-06T19:54:47.490" v="8039" actId="1036"/>
          <ac:spMkLst>
            <pc:docMk/>
            <pc:sldMk cId="2094407968" sldId="307"/>
            <ac:spMk id="35" creationId="{817E8C0B-5491-4FA6-BDA4-FB4974190A38}"/>
          </ac:spMkLst>
        </pc:spChg>
        <pc:spChg chg="mod">
          <ac:chgData name="Chen, Huanfa" userId="6a5f4bac-2732-4d15-8689-842c6c9ecf2d" providerId="ADAL" clId="{38B2A582-8C24-47C0-8818-4032ACB97E13}" dt="2022-02-06T19:54:47.490" v="8039" actId="1036"/>
          <ac:spMkLst>
            <pc:docMk/>
            <pc:sldMk cId="2094407968" sldId="307"/>
            <ac:spMk id="36" creationId="{F8EB59DD-5EBC-4D37-902F-B59FDDBD96FF}"/>
          </ac:spMkLst>
        </pc:spChg>
        <pc:spChg chg="mod">
          <ac:chgData name="Chen, Huanfa" userId="6a5f4bac-2732-4d15-8689-842c6c9ecf2d" providerId="ADAL" clId="{38B2A582-8C24-47C0-8818-4032ACB97E13}" dt="2022-02-06T19:54:47.490" v="8039" actId="1036"/>
          <ac:spMkLst>
            <pc:docMk/>
            <pc:sldMk cId="2094407968" sldId="307"/>
            <ac:spMk id="37" creationId="{8B07E34E-3DDB-4594-B36C-FBF22BC9305E}"/>
          </ac:spMkLst>
        </pc:spChg>
        <pc:spChg chg="mod">
          <ac:chgData name="Chen, Huanfa" userId="6a5f4bac-2732-4d15-8689-842c6c9ecf2d" providerId="ADAL" clId="{38B2A582-8C24-47C0-8818-4032ACB97E13}" dt="2022-02-06T19:54:47.490" v="8039" actId="1036"/>
          <ac:spMkLst>
            <pc:docMk/>
            <pc:sldMk cId="2094407968" sldId="307"/>
            <ac:spMk id="38" creationId="{3F46EB89-2910-451C-B8E3-676D5115CDA2}"/>
          </ac:spMkLst>
        </pc:spChg>
        <pc:spChg chg="mod">
          <ac:chgData name="Chen, Huanfa" userId="6a5f4bac-2732-4d15-8689-842c6c9ecf2d" providerId="ADAL" clId="{38B2A582-8C24-47C0-8818-4032ACB97E13}" dt="2022-02-06T19:54:47.490" v="8039" actId="1036"/>
          <ac:spMkLst>
            <pc:docMk/>
            <pc:sldMk cId="2094407968" sldId="307"/>
            <ac:spMk id="39" creationId="{35455998-1D59-4001-9B7A-F6D3F5852840}"/>
          </ac:spMkLst>
        </pc:spChg>
        <pc:spChg chg="mod">
          <ac:chgData name="Chen, Huanfa" userId="6a5f4bac-2732-4d15-8689-842c6c9ecf2d" providerId="ADAL" clId="{38B2A582-8C24-47C0-8818-4032ACB97E13}" dt="2022-02-06T19:54:47.490" v="8039" actId="1036"/>
          <ac:spMkLst>
            <pc:docMk/>
            <pc:sldMk cId="2094407968" sldId="307"/>
            <ac:spMk id="40" creationId="{A47E147B-526E-4BFE-8AB6-64D8139F4642}"/>
          </ac:spMkLst>
        </pc:spChg>
        <pc:spChg chg="mod">
          <ac:chgData name="Chen, Huanfa" userId="6a5f4bac-2732-4d15-8689-842c6c9ecf2d" providerId="ADAL" clId="{38B2A582-8C24-47C0-8818-4032ACB97E13}" dt="2022-02-06T19:54:47.490" v="8039" actId="1036"/>
          <ac:spMkLst>
            <pc:docMk/>
            <pc:sldMk cId="2094407968" sldId="307"/>
            <ac:spMk id="41" creationId="{394A77FD-2B90-4E90-8345-8EFCAF73286C}"/>
          </ac:spMkLst>
        </pc:spChg>
        <pc:spChg chg="mod">
          <ac:chgData name="Chen, Huanfa" userId="6a5f4bac-2732-4d15-8689-842c6c9ecf2d" providerId="ADAL" clId="{38B2A582-8C24-47C0-8818-4032ACB97E13}" dt="2022-02-06T19:54:47.490" v="8039" actId="1036"/>
          <ac:spMkLst>
            <pc:docMk/>
            <pc:sldMk cId="2094407968" sldId="307"/>
            <ac:spMk id="42" creationId="{3B37E6EE-1BC9-450D-9CCA-DA084D0D8BDC}"/>
          </ac:spMkLst>
        </pc:spChg>
        <pc:spChg chg="mod">
          <ac:chgData name="Chen, Huanfa" userId="6a5f4bac-2732-4d15-8689-842c6c9ecf2d" providerId="ADAL" clId="{38B2A582-8C24-47C0-8818-4032ACB97E13}" dt="2022-02-06T19:54:47.490" v="8039" actId="1036"/>
          <ac:spMkLst>
            <pc:docMk/>
            <pc:sldMk cId="2094407968" sldId="307"/>
            <ac:spMk id="43" creationId="{8FC6A51E-1B59-470A-ADE2-F7178E5FF489}"/>
          </ac:spMkLst>
        </pc:spChg>
        <pc:spChg chg="mod">
          <ac:chgData name="Chen, Huanfa" userId="6a5f4bac-2732-4d15-8689-842c6c9ecf2d" providerId="ADAL" clId="{38B2A582-8C24-47C0-8818-4032ACB97E13}" dt="2022-02-06T19:54:47.490" v="8039" actId="1036"/>
          <ac:spMkLst>
            <pc:docMk/>
            <pc:sldMk cId="2094407968" sldId="307"/>
            <ac:spMk id="44" creationId="{5449737E-F59A-4F7C-8F44-8F704B94D3BE}"/>
          </ac:spMkLst>
        </pc:spChg>
        <pc:spChg chg="mod">
          <ac:chgData name="Chen, Huanfa" userId="6a5f4bac-2732-4d15-8689-842c6c9ecf2d" providerId="ADAL" clId="{38B2A582-8C24-47C0-8818-4032ACB97E13}" dt="2022-02-06T19:54:47.490" v="8039" actId="1036"/>
          <ac:spMkLst>
            <pc:docMk/>
            <pc:sldMk cId="2094407968" sldId="307"/>
            <ac:spMk id="45" creationId="{A225F089-486B-4B38-A287-C0063A87DC96}"/>
          </ac:spMkLst>
        </pc:spChg>
        <pc:spChg chg="mod">
          <ac:chgData name="Chen, Huanfa" userId="6a5f4bac-2732-4d15-8689-842c6c9ecf2d" providerId="ADAL" clId="{38B2A582-8C24-47C0-8818-4032ACB97E13}" dt="2022-02-06T19:54:47.490" v="8039" actId="1036"/>
          <ac:spMkLst>
            <pc:docMk/>
            <pc:sldMk cId="2094407968" sldId="307"/>
            <ac:spMk id="46" creationId="{97956446-E48D-4254-9D28-24B91586346C}"/>
          </ac:spMkLst>
        </pc:spChg>
        <pc:spChg chg="mod">
          <ac:chgData name="Chen, Huanfa" userId="6a5f4bac-2732-4d15-8689-842c6c9ecf2d" providerId="ADAL" clId="{38B2A582-8C24-47C0-8818-4032ACB97E13}" dt="2022-02-06T19:54:47.490" v="8039" actId="1036"/>
          <ac:spMkLst>
            <pc:docMk/>
            <pc:sldMk cId="2094407968" sldId="307"/>
            <ac:spMk id="51" creationId="{9C699581-759A-4DA7-A402-AF3E09B31F76}"/>
          </ac:spMkLst>
        </pc:spChg>
        <pc:spChg chg="mod">
          <ac:chgData name="Chen, Huanfa" userId="6a5f4bac-2732-4d15-8689-842c6c9ecf2d" providerId="ADAL" clId="{38B2A582-8C24-47C0-8818-4032ACB97E13}" dt="2022-02-06T19:54:47.490" v="8039" actId="1036"/>
          <ac:spMkLst>
            <pc:docMk/>
            <pc:sldMk cId="2094407968" sldId="307"/>
            <ac:spMk id="53" creationId="{07679ED0-483F-4E16-99A0-8C6FC90BA21A}"/>
          </ac:spMkLst>
        </pc:spChg>
        <pc:spChg chg="mod">
          <ac:chgData name="Chen, Huanfa" userId="6a5f4bac-2732-4d15-8689-842c6c9ecf2d" providerId="ADAL" clId="{38B2A582-8C24-47C0-8818-4032ACB97E13}" dt="2022-02-06T19:54:47.490" v="8039" actId="1036"/>
          <ac:spMkLst>
            <pc:docMk/>
            <pc:sldMk cId="2094407968" sldId="307"/>
            <ac:spMk id="54" creationId="{603E9197-7CE5-4F67-BF17-D288F571FEEC}"/>
          </ac:spMkLst>
        </pc:spChg>
        <pc:spChg chg="mod">
          <ac:chgData name="Chen, Huanfa" userId="6a5f4bac-2732-4d15-8689-842c6c9ecf2d" providerId="ADAL" clId="{38B2A582-8C24-47C0-8818-4032ACB97E13}" dt="2022-02-06T19:54:47.490" v="8039" actId="1036"/>
          <ac:spMkLst>
            <pc:docMk/>
            <pc:sldMk cId="2094407968" sldId="307"/>
            <ac:spMk id="55" creationId="{27EEC201-3601-4A39-8981-8909D52CC2C2}"/>
          </ac:spMkLst>
        </pc:spChg>
        <pc:cxnChg chg="mod">
          <ac:chgData name="Chen, Huanfa" userId="6a5f4bac-2732-4d15-8689-842c6c9ecf2d" providerId="ADAL" clId="{38B2A582-8C24-47C0-8818-4032ACB97E13}" dt="2022-02-06T19:54:47.490" v="8039" actId="1036"/>
          <ac:cxnSpMkLst>
            <pc:docMk/>
            <pc:sldMk cId="2094407968" sldId="307"/>
            <ac:cxnSpMk id="47" creationId="{FC198469-4232-488E-80E9-5539E457D0BE}"/>
          </ac:cxnSpMkLst>
        </pc:cxnChg>
        <pc:cxnChg chg="mod">
          <ac:chgData name="Chen, Huanfa" userId="6a5f4bac-2732-4d15-8689-842c6c9ecf2d" providerId="ADAL" clId="{38B2A582-8C24-47C0-8818-4032ACB97E13}" dt="2022-02-06T19:54:47.490" v="8039" actId="1036"/>
          <ac:cxnSpMkLst>
            <pc:docMk/>
            <pc:sldMk cId="2094407968" sldId="307"/>
            <ac:cxnSpMk id="48" creationId="{3CFB9C55-4293-42F9-9A40-7454840BD4AF}"/>
          </ac:cxnSpMkLst>
        </pc:cxnChg>
        <pc:cxnChg chg="mod">
          <ac:chgData name="Chen, Huanfa" userId="6a5f4bac-2732-4d15-8689-842c6c9ecf2d" providerId="ADAL" clId="{38B2A582-8C24-47C0-8818-4032ACB97E13}" dt="2022-02-06T19:54:47.490" v="8039" actId="1036"/>
          <ac:cxnSpMkLst>
            <pc:docMk/>
            <pc:sldMk cId="2094407968" sldId="307"/>
            <ac:cxnSpMk id="49" creationId="{4271D475-5829-4791-BD7D-1020383CF477}"/>
          </ac:cxnSpMkLst>
        </pc:cxnChg>
        <pc:cxnChg chg="mod">
          <ac:chgData name="Chen, Huanfa" userId="6a5f4bac-2732-4d15-8689-842c6c9ecf2d" providerId="ADAL" clId="{38B2A582-8C24-47C0-8818-4032ACB97E13}" dt="2022-02-06T19:54:47.490" v="8039" actId="1036"/>
          <ac:cxnSpMkLst>
            <pc:docMk/>
            <pc:sldMk cId="2094407968" sldId="307"/>
            <ac:cxnSpMk id="50" creationId="{DE0D5DB5-9AD2-432D-8D21-42A8FFD475A0}"/>
          </ac:cxnSpMkLst>
        </pc:cxnChg>
        <pc:cxnChg chg="mod">
          <ac:chgData name="Chen, Huanfa" userId="6a5f4bac-2732-4d15-8689-842c6c9ecf2d" providerId="ADAL" clId="{38B2A582-8C24-47C0-8818-4032ACB97E13}" dt="2022-02-06T19:54:47.490" v="8039" actId="1036"/>
          <ac:cxnSpMkLst>
            <pc:docMk/>
            <pc:sldMk cId="2094407968" sldId="307"/>
            <ac:cxnSpMk id="52" creationId="{E2B762FB-8148-411B-A5A7-75DC538EDE11}"/>
          </ac:cxnSpMkLst>
        </pc:cxnChg>
        <pc:cxnChg chg="mod">
          <ac:chgData name="Chen, Huanfa" userId="6a5f4bac-2732-4d15-8689-842c6c9ecf2d" providerId="ADAL" clId="{38B2A582-8C24-47C0-8818-4032ACB97E13}" dt="2022-02-06T19:54:47.490" v="8039" actId="1036"/>
          <ac:cxnSpMkLst>
            <pc:docMk/>
            <pc:sldMk cId="2094407968" sldId="307"/>
            <ac:cxnSpMk id="56" creationId="{A4225E5C-A90D-4987-9CAB-AFE33C16A23D}"/>
          </ac:cxnSpMkLst>
        </pc:cxnChg>
      </pc:sldChg>
      <pc:sldChg chg="delSp modSp mod">
        <pc:chgData name="Chen, Huanfa" userId="6a5f4bac-2732-4d15-8689-842c6c9ecf2d" providerId="ADAL" clId="{38B2A582-8C24-47C0-8818-4032ACB97E13}" dt="2022-02-06T19:53:33.562" v="8002" actId="20577"/>
        <pc:sldMkLst>
          <pc:docMk/>
          <pc:sldMk cId="1572328997" sldId="323"/>
        </pc:sldMkLst>
        <pc:spChg chg="mod">
          <ac:chgData name="Chen, Huanfa" userId="6a5f4bac-2732-4d15-8689-842c6c9ecf2d" providerId="ADAL" clId="{38B2A582-8C24-47C0-8818-4032ACB97E13}" dt="2022-02-06T19:53:33.562" v="8002" actId="20577"/>
          <ac:spMkLst>
            <pc:docMk/>
            <pc:sldMk cId="1572328997" sldId="323"/>
            <ac:spMk id="2" creationId="{00000000-0000-0000-0000-000000000000}"/>
          </ac:spMkLst>
        </pc:spChg>
        <pc:spChg chg="del mod">
          <ac:chgData name="Chen, Huanfa" userId="6a5f4bac-2732-4d15-8689-842c6c9ecf2d" providerId="ADAL" clId="{38B2A582-8C24-47C0-8818-4032ACB97E13}" dt="2022-02-05T23:43:05.958" v="7856"/>
          <ac:spMkLst>
            <pc:docMk/>
            <pc:sldMk cId="1572328997" sldId="323"/>
            <ac:spMk id="8" creationId="{75DBAEA2-FD7A-4A92-A5F4-2D601ED8CFCD}"/>
          </ac:spMkLst>
        </pc:spChg>
      </pc:sldChg>
      <pc:sldChg chg="addSp delSp modSp mod">
        <pc:chgData name="Chen, Huanfa" userId="6a5f4bac-2732-4d15-8689-842c6c9ecf2d" providerId="ADAL" clId="{38B2A582-8C24-47C0-8818-4032ACB97E13}" dt="2022-02-05T23:47:26.851" v="7892" actId="478"/>
        <pc:sldMkLst>
          <pc:docMk/>
          <pc:sldMk cId="1233805520" sldId="336"/>
        </pc:sldMkLst>
        <pc:spChg chg="mod">
          <ac:chgData name="Chen, Huanfa" userId="6a5f4bac-2732-4d15-8689-842c6c9ecf2d" providerId="ADAL" clId="{38B2A582-8C24-47C0-8818-4032ACB97E13}" dt="2022-02-05T23:45:45.931" v="7869"/>
          <ac:spMkLst>
            <pc:docMk/>
            <pc:sldMk cId="1233805520" sldId="336"/>
            <ac:spMk id="3" creationId="{85A13FCC-F995-42C0-A696-31BD7C2097DD}"/>
          </ac:spMkLst>
        </pc:spChg>
        <pc:spChg chg="mod">
          <ac:chgData name="Chen, Huanfa" userId="6a5f4bac-2732-4d15-8689-842c6c9ecf2d" providerId="ADAL" clId="{38B2A582-8C24-47C0-8818-4032ACB97E13}" dt="2022-02-05T23:45:45.931" v="7869"/>
          <ac:spMkLst>
            <pc:docMk/>
            <pc:sldMk cId="1233805520" sldId="336"/>
            <ac:spMk id="4" creationId="{00000000-0000-0000-0000-000000000000}"/>
          </ac:spMkLst>
        </pc:spChg>
        <pc:spChg chg="mod">
          <ac:chgData name="Chen, Huanfa" userId="6a5f4bac-2732-4d15-8689-842c6c9ecf2d" providerId="ADAL" clId="{38B2A582-8C24-47C0-8818-4032ACB97E13}" dt="2022-02-05T18:31:02.860" v="1520" actId="20577"/>
          <ac:spMkLst>
            <pc:docMk/>
            <pc:sldMk cId="1233805520" sldId="336"/>
            <ac:spMk id="5" creationId="{00000000-0000-0000-0000-000000000000}"/>
          </ac:spMkLst>
        </pc:spChg>
        <pc:spChg chg="add del mod">
          <ac:chgData name="Chen, Huanfa" userId="6a5f4bac-2732-4d15-8689-842c6c9ecf2d" providerId="ADAL" clId="{38B2A582-8C24-47C0-8818-4032ACB97E13}" dt="2022-02-05T23:45:45.931" v="7869"/>
          <ac:spMkLst>
            <pc:docMk/>
            <pc:sldMk cId="1233805520" sldId="336"/>
            <ac:spMk id="6" creationId="{CAF4245F-E66C-47C4-91CA-6E6B5580809D}"/>
          </ac:spMkLst>
        </pc:spChg>
        <pc:spChg chg="add del mod">
          <ac:chgData name="Chen, Huanfa" userId="6a5f4bac-2732-4d15-8689-842c6c9ecf2d" providerId="ADAL" clId="{38B2A582-8C24-47C0-8818-4032ACB97E13}" dt="2022-02-05T23:45:45.931" v="7869"/>
          <ac:spMkLst>
            <pc:docMk/>
            <pc:sldMk cId="1233805520" sldId="336"/>
            <ac:spMk id="10" creationId="{96E1D66B-16E2-49E5-8234-8EF321AF473D}"/>
          </ac:spMkLst>
        </pc:spChg>
        <pc:spChg chg="add del mod">
          <ac:chgData name="Chen, Huanfa" userId="6a5f4bac-2732-4d15-8689-842c6c9ecf2d" providerId="ADAL" clId="{38B2A582-8C24-47C0-8818-4032ACB97E13}" dt="2022-02-05T23:47:26.851" v="7892" actId="478"/>
          <ac:spMkLst>
            <pc:docMk/>
            <pc:sldMk cId="1233805520" sldId="336"/>
            <ac:spMk id="11" creationId="{D1816E32-BC4C-4D5E-96D8-7AEDB11C01E4}"/>
          </ac:spMkLst>
        </pc:spChg>
      </pc:sldChg>
      <pc:sldChg chg="addSp delSp modSp mod">
        <pc:chgData name="Chen, Huanfa" userId="6a5f4bac-2732-4d15-8689-842c6c9ecf2d" providerId="ADAL" clId="{38B2A582-8C24-47C0-8818-4032ACB97E13}" dt="2022-02-05T23:47:55.490" v="7902" actId="478"/>
        <pc:sldMkLst>
          <pc:docMk/>
          <pc:sldMk cId="1168900978" sldId="1270"/>
        </pc:sldMkLst>
        <pc:spChg chg="mod">
          <ac:chgData name="Chen, Huanfa" userId="6a5f4bac-2732-4d15-8689-842c6c9ecf2d" providerId="ADAL" clId="{38B2A582-8C24-47C0-8818-4032ACB97E13}" dt="2022-02-05T23:45:45.931" v="7869"/>
          <ac:spMkLst>
            <pc:docMk/>
            <pc:sldMk cId="1168900978" sldId="1270"/>
            <ac:spMk id="2" creationId="{2434333B-B12C-4E9A-8BDB-ADBF5B4F9F5B}"/>
          </ac:spMkLst>
        </pc:spChg>
        <pc:spChg chg="add del mod">
          <ac:chgData name="Chen, Huanfa" userId="6a5f4bac-2732-4d15-8689-842c6c9ecf2d" providerId="ADAL" clId="{38B2A582-8C24-47C0-8818-4032ACB97E13}" dt="2022-02-05T23:45:45.931" v="7869"/>
          <ac:spMkLst>
            <pc:docMk/>
            <pc:sldMk cId="1168900978" sldId="1270"/>
            <ac:spMk id="3" creationId="{F68A830B-AADC-42E6-A334-091BC9DE627E}"/>
          </ac:spMkLst>
        </pc:spChg>
        <pc:spChg chg="add del mod">
          <ac:chgData name="Chen, Huanfa" userId="6a5f4bac-2732-4d15-8689-842c6c9ecf2d" providerId="ADAL" clId="{38B2A582-8C24-47C0-8818-4032ACB97E13}" dt="2022-02-05T23:47:55.490" v="7902" actId="478"/>
          <ac:spMkLst>
            <pc:docMk/>
            <pc:sldMk cId="1168900978" sldId="1270"/>
            <ac:spMk id="4" creationId="{246DDD08-8E6D-4032-BEF0-C5C283A62C51}"/>
          </ac:spMkLst>
        </pc:spChg>
        <pc:spChg chg="add del mod">
          <ac:chgData name="Chen, Huanfa" userId="6a5f4bac-2732-4d15-8689-842c6c9ecf2d" providerId="ADAL" clId="{38B2A582-8C24-47C0-8818-4032ACB97E13}" dt="2022-02-05T23:47:54.333" v="7901" actId="478"/>
          <ac:spMkLst>
            <pc:docMk/>
            <pc:sldMk cId="1168900978" sldId="1270"/>
            <ac:spMk id="5" creationId="{25425DC5-EAB6-460C-9016-2D6FF2D93597}"/>
          </ac:spMkLst>
        </pc:spChg>
      </pc:sldChg>
      <pc:sldChg chg="addSp delSp modSp mod">
        <pc:chgData name="Chen, Huanfa" userId="6a5f4bac-2732-4d15-8689-842c6c9ecf2d" providerId="ADAL" clId="{38B2A582-8C24-47C0-8818-4032ACB97E13}" dt="2022-02-05T23:47:46.317" v="7898" actId="478"/>
        <pc:sldMkLst>
          <pc:docMk/>
          <pc:sldMk cId="3191887005" sldId="1271"/>
        </pc:sldMkLst>
        <pc:spChg chg="mod">
          <ac:chgData name="Chen, Huanfa" userId="6a5f4bac-2732-4d15-8689-842c6c9ecf2d" providerId="ADAL" clId="{38B2A582-8C24-47C0-8818-4032ACB97E13}" dt="2022-02-05T23:45:45.931" v="7869"/>
          <ac:spMkLst>
            <pc:docMk/>
            <pc:sldMk cId="3191887005" sldId="1271"/>
            <ac:spMk id="3" creationId="{EC780ED1-FBD4-46CB-995E-5FED5C3D1BB7}"/>
          </ac:spMkLst>
        </pc:spChg>
        <pc:spChg chg="add del mod">
          <ac:chgData name="Chen, Huanfa" userId="6a5f4bac-2732-4d15-8689-842c6c9ecf2d" providerId="ADAL" clId="{38B2A582-8C24-47C0-8818-4032ACB97E13}" dt="2022-02-05T23:45:45.931" v="7869"/>
          <ac:spMkLst>
            <pc:docMk/>
            <pc:sldMk cId="3191887005" sldId="1271"/>
            <ac:spMk id="6" creationId="{CF6E3FA8-5142-4395-AE9A-E3F1A5F06186}"/>
          </ac:spMkLst>
        </pc:spChg>
        <pc:spChg chg="add del mod">
          <ac:chgData name="Chen, Huanfa" userId="6a5f4bac-2732-4d15-8689-842c6c9ecf2d" providerId="ADAL" clId="{38B2A582-8C24-47C0-8818-4032ACB97E13}" dt="2022-02-05T23:45:45.931" v="7869"/>
          <ac:spMkLst>
            <pc:docMk/>
            <pc:sldMk cId="3191887005" sldId="1271"/>
            <ac:spMk id="7" creationId="{47441209-2CCF-4338-A991-64C23FE19409}"/>
          </ac:spMkLst>
        </pc:spChg>
        <pc:spChg chg="add del mod">
          <ac:chgData name="Chen, Huanfa" userId="6a5f4bac-2732-4d15-8689-842c6c9ecf2d" providerId="ADAL" clId="{38B2A582-8C24-47C0-8818-4032ACB97E13}" dt="2022-02-05T23:47:46.317" v="7898" actId="478"/>
          <ac:spMkLst>
            <pc:docMk/>
            <pc:sldMk cId="3191887005" sldId="1271"/>
            <ac:spMk id="8" creationId="{8D5F7DD2-8C87-4A6C-9546-EA875A537AEA}"/>
          </ac:spMkLst>
        </pc:spChg>
        <pc:spChg chg="mod">
          <ac:chgData name="Chen, Huanfa" userId="6a5f4bac-2732-4d15-8689-842c6c9ecf2d" providerId="ADAL" clId="{38B2A582-8C24-47C0-8818-4032ACB97E13}" dt="2022-02-05T23:45:45.931" v="7869"/>
          <ac:spMkLst>
            <pc:docMk/>
            <pc:sldMk cId="3191887005" sldId="1271"/>
            <ac:spMk id="48129" creationId="{00000000-0000-0000-0000-000000000000}"/>
          </ac:spMkLst>
        </pc:spChg>
      </pc:sldChg>
      <pc:sldChg chg="addSp delSp modSp mod">
        <pc:chgData name="Chen, Huanfa" userId="6a5f4bac-2732-4d15-8689-842c6c9ecf2d" providerId="ADAL" clId="{38B2A582-8C24-47C0-8818-4032ACB97E13}" dt="2022-02-06T20:20:38.961" v="8668" actId="478"/>
        <pc:sldMkLst>
          <pc:docMk/>
          <pc:sldMk cId="215954105" sldId="1335"/>
        </pc:sldMkLst>
        <pc:spChg chg="mod">
          <ac:chgData name="Chen, Huanfa" userId="6a5f4bac-2732-4d15-8689-842c6c9ecf2d" providerId="ADAL" clId="{38B2A582-8C24-47C0-8818-4032ACB97E13}" dt="2022-02-05T23:45:45.931" v="7869"/>
          <ac:spMkLst>
            <pc:docMk/>
            <pc:sldMk cId="215954105" sldId="1335"/>
            <ac:spMk id="3" creationId="{2E559F24-76BB-4C23-8667-DBE2E575CC74}"/>
          </ac:spMkLst>
        </pc:spChg>
        <pc:spChg chg="add del mod">
          <ac:chgData name="Chen, Huanfa" userId="6a5f4bac-2732-4d15-8689-842c6c9ecf2d" providerId="ADAL" clId="{38B2A582-8C24-47C0-8818-4032ACB97E13}" dt="2022-02-05T23:45:45.931" v="7869"/>
          <ac:spMkLst>
            <pc:docMk/>
            <pc:sldMk cId="215954105" sldId="1335"/>
            <ac:spMk id="4" creationId="{B94735B1-6B0D-41D8-AA0C-F91BA486190D}"/>
          </ac:spMkLst>
        </pc:spChg>
        <pc:spChg chg="add del mod">
          <ac:chgData name="Chen, Huanfa" userId="6a5f4bac-2732-4d15-8689-842c6c9ecf2d" providerId="ADAL" clId="{38B2A582-8C24-47C0-8818-4032ACB97E13}" dt="2022-02-05T23:45:45.931" v="7869"/>
          <ac:spMkLst>
            <pc:docMk/>
            <pc:sldMk cId="215954105" sldId="1335"/>
            <ac:spMk id="5" creationId="{93671FB3-DBAE-4A10-B164-7CA822FCC2CB}"/>
          </ac:spMkLst>
        </pc:spChg>
        <pc:spChg chg="add del mod">
          <ac:chgData name="Chen, Huanfa" userId="6a5f4bac-2732-4d15-8689-842c6c9ecf2d" providerId="ADAL" clId="{38B2A582-8C24-47C0-8818-4032ACB97E13}" dt="2022-02-06T20:20:38.961" v="8668" actId="478"/>
          <ac:spMkLst>
            <pc:docMk/>
            <pc:sldMk cId="215954105" sldId="1335"/>
            <ac:spMk id="8" creationId="{478D2912-0FE5-4494-AFA0-C42429493D54}"/>
          </ac:spMkLst>
        </pc:spChg>
        <pc:spChg chg="mod">
          <ac:chgData name="Chen, Huanfa" userId="6a5f4bac-2732-4d15-8689-842c6c9ecf2d" providerId="ADAL" clId="{38B2A582-8C24-47C0-8818-4032ACB97E13}" dt="2022-02-05T23:45:45.931" v="7869"/>
          <ac:spMkLst>
            <pc:docMk/>
            <pc:sldMk cId="215954105" sldId="1335"/>
            <ac:spMk id="9" creationId="{D097FDDF-8044-4654-A717-66FC8E9887F9}"/>
          </ac:spMkLst>
        </pc:spChg>
      </pc:sldChg>
      <pc:sldChg chg="addSp delSp modSp mod">
        <pc:chgData name="Chen, Huanfa" userId="6a5f4bac-2732-4d15-8689-842c6c9ecf2d" providerId="ADAL" clId="{38B2A582-8C24-47C0-8818-4032ACB97E13}" dt="2022-02-05T23:47:49.376" v="7899" actId="478"/>
        <pc:sldMkLst>
          <pc:docMk/>
          <pc:sldMk cId="2988316262" sldId="1341"/>
        </pc:sldMkLst>
        <pc:spChg chg="mod">
          <ac:chgData name="Chen, Huanfa" userId="6a5f4bac-2732-4d15-8689-842c6c9ecf2d" providerId="ADAL" clId="{38B2A582-8C24-47C0-8818-4032ACB97E13}" dt="2022-02-05T23:45:45.931" v="7869"/>
          <ac:spMkLst>
            <pc:docMk/>
            <pc:sldMk cId="2988316262" sldId="1341"/>
            <ac:spMk id="2" creationId="{941B9AAF-1F9E-4872-BC28-6C49C62DC144}"/>
          </ac:spMkLst>
        </pc:spChg>
        <pc:spChg chg="add del mod">
          <ac:chgData name="Chen, Huanfa" userId="6a5f4bac-2732-4d15-8689-842c6c9ecf2d" providerId="ADAL" clId="{38B2A582-8C24-47C0-8818-4032ACB97E13}" dt="2022-02-05T23:45:45.931" v="7869"/>
          <ac:spMkLst>
            <pc:docMk/>
            <pc:sldMk cId="2988316262" sldId="1341"/>
            <ac:spMk id="3" creationId="{7944348E-642E-45F6-8A2B-6D9972DA39D2}"/>
          </ac:spMkLst>
        </pc:spChg>
        <pc:spChg chg="add del mod">
          <ac:chgData name="Chen, Huanfa" userId="6a5f4bac-2732-4d15-8689-842c6c9ecf2d" providerId="ADAL" clId="{38B2A582-8C24-47C0-8818-4032ACB97E13}" dt="2022-02-05T23:45:45.931" v="7869"/>
          <ac:spMkLst>
            <pc:docMk/>
            <pc:sldMk cId="2988316262" sldId="1341"/>
            <ac:spMk id="4" creationId="{27573831-6369-445F-A011-41B132922669}"/>
          </ac:spMkLst>
        </pc:spChg>
        <pc:spChg chg="add del mod">
          <ac:chgData name="Chen, Huanfa" userId="6a5f4bac-2732-4d15-8689-842c6c9ecf2d" providerId="ADAL" clId="{38B2A582-8C24-47C0-8818-4032ACB97E13}" dt="2022-02-05T23:47:49.376" v="7899" actId="478"/>
          <ac:spMkLst>
            <pc:docMk/>
            <pc:sldMk cId="2988316262" sldId="1341"/>
            <ac:spMk id="5" creationId="{83AA6F45-1876-46C6-95C8-13F4D28CB562}"/>
          </ac:spMkLst>
        </pc:spChg>
        <pc:spChg chg="mod">
          <ac:chgData name="Chen, Huanfa" userId="6a5f4bac-2732-4d15-8689-842c6c9ecf2d" providerId="ADAL" clId="{38B2A582-8C24-47C0-8818-4032ACB97E13}" dt="2022-02-05T23:45:45.931" v="7869"/>
          <ac:spMkLst>
            <pc:docMk/>
            <pc:sldMk cId="2988316262" sldId="1341"/>
            <ac:spMk id="48129" creationId="{00000000-0000-0000-0000-000000000000}"/>
          </ac:spMkLst>
        </pc:spChg>
      </pc:sldChg>
      <pc:sldChg chg="addSp delSp modSp mod">
        <pc:chgData name="Chen, Huanfa" userId="6a5f4bac-2732-4d15-8689-842c6c9ecf2d" providerId="ADAL" clId="{38B2A582-8C24-47C0-8818-4032ACB97E13}" dt="2022-02-05T23:47:51.713" v="7900" actId="478"/>
        <pc:sldMkLst>
          <pc:docMk/>
          <pc:sldMk cId="1556095395" sldId="1342"/>
        </pc:sldMkLst>
        <pc:spChg chg="mod">
          <ac:chgData name="Chen, Huanfa" userId="6a5f4bac-2732-4d15-8689-842c6c9ecf2d" providerId="ADAL" clId="{38B2A582-8C24-47C0-8818-4032ACB97E13}" dt="2022-02-05T23:45:45.931" v="7869"/>
          <ac:spMkLst>
            <pc:docMk/>
            <pc:sldMk cId="1556095395" sldId="1342"/>
            <ac:spMk id="2" creationId="{920D9BC6-B371-47EF-9ABB-8FC524596A81}"/>
          </ac:spMkLst>
        </pc:spChg>
        <pc:spChg chg="add del mod">
          <ac:chgData name="Chen, Huanfa" userId="6a5f4bac-2732-4d15-8689-842c6c9ecf2d" providerId="ADAL" clId="{38B2A582-8C24-47C0-8818-4032ACB97E13}" dt="2022-02-05T23:45:45.931" v="7869"/>
          <ac:spMkLst>
            <pc:docMk/>
            <pc:sldMk cId="1556095395" sldId="1342"/>
            <ac:spMk id="3" creationId="{94E769FB-6590-4BBB-9642-14FE4C5FD4F8}"/>
          </ac:spMkLst>
        </pc:spChg>
        <pc:spChg chg="add del mod">
          <ac:chgData name="Chen, Huanfa" userId="6a5f4bac-2732-4d15-8689-842c6c9ecf2d" providerId="ADAL" clId="{38B2A582-8C24-47C0-8818-4032ACB97E13}" dt="2022-02-05T23:45:45.931" v="7869"/>
          <ac:spMkLst>
            <pc:docMk/>
            <pc:sldMk cId="1556095395" sldId="1342"/>
            <ac:spMk id="4" creationId="{C87F0D3F-4E67-459B-BAFF-7E165887A1BC}"/>
          </ac:spMkLst>
        </pc:spChg>
        <pc:spChg chg="add del mod">
          <ac:chgData name="Chen, Huanfa" userId="6a5f4bac-2732-4d15-8689-842c6c9ecf2d" providerId="ADAL" clId="{38B2A582-8C24-47C0-8818-4032ACB97E13}" dt="2022-02-05T23:47:51.713" v="7900" actId="478"/>
          <ac:spMkLst>
            <pc:docMk/>
            <pc:sldMk cId="1556095395" sldId="1342"/>
            <ac:spMk id="5" creationId="{C36FB783-691A-4666-B1D7-821A2C4FD04F}"/>
          </ac:spMkLst>
        </pc:spChg>
        <pc:spChg chg="mod">
          <ac:chgData name="Chen, Huanfa" userId="6a5f4bac-2732-4d15-8689-842c6c9ecf2d" providerId="ADAL" clId="{38B2A582-8C24-47C0-8818-4032ACB97E13}" dt="2022-02-05T23:45:45.931" v="7869"/>
          <ac:spMkLst>
            <pc:docMk/>
            <pc:sldMk cId="1556095395" sldId="1342"/>
            <ac:spMk id="48129" creationId="{00000000-0000-0000-0000-000000000000}"/>
          </ac:spMkLst>
        </pc:spChg>
      </pc:sldChg>
      <pc:sldChg chg="delSp modSp del mod">
        <pc:chgData name="Chen, Huanfa" userId="6a5f4bac-2732-4d15-8689-842c6c9ecf2d" providerId="ADAL" clId="{38B2A582-8C24-47C0-8818-4032ACB97E13}" dt="2022-02-05T17:40:03.061" v="320" actId="47"/>
        <pc:sldMkLst>
          <pc:docMk/>
          <pc:sldMk cId="796109233" sldId="1357"/>
        </pc:sldMkLst>
        <pc:spChg chg="mod">
          <ac:chgData name="Chen, Huanfa" userId="6a5f4bac-2732-4d15-8689-842c6c9ecf2d" providerId="ADAL" clId="{38B2A582-8C24-47C0-8818-4032ACB97E13}" dt="2022-02-05T17:27:57.491" v="60" actId="20577"/>
          <ac:spMkLst>
            <pc:docMk/>
            <pc:sldMk cId="796109233" sldId="1357"/>
            <ac:spMk id="2" creationId="{00000000-0000-0000-0000-000000000000}"/>
          </ac:spMkLst>
        </pc:spChg>
        <pc:spChg chg="mod">
          <ac:chgData name="Chen, Huanfa" userId="6a5f4bac-2732-4d15-8689-842c6c9ecf2d" providerId="ADAL" clId="{38B2A582-8C24-47C0-8818-4032ACB97E13}" dt="2022-02-05T16:47:09.933" v="8" actId="20577"/>
          <ac:spMkLst>
            <pc:docMk/>
            <pc:sldMk cId="796109233" sldId="1357"/>
            <ac:spMk id="6" creationId="{D391DDAD-7136-4E52-B290-319093F4BA30}"/>
          </ac:spMkLst>
        </pc:spChg>
        <pc:spChg chg="del">
          <ac:chgData name="Chen, Huanfa" userId="6a5f4bac-2732-4d15-8689-842c6c9ecf2d" providerId="ADAL" clId="{38B2A582-8C24-47C0-8818-4032ACB97E13}" dt="2022-02-05T17:28:20.421" v="61" actId="478"/>
          <ac:spMkLst>
            <pc:docMk/>
            <pc:sldMk cId="796109233" sldId="1357"/>
            <ac:spMk id="9" creationId="{35CE7524-D428-4C15-8D29-B4B96E116986}"/>
          </ac:spMkLst>
        </pc:spChg>
      </pc:sldChg>
      <pc:sldChg chg="addSp delSp modSp mod">
        <pc:chgData name="Chen, Huanfa" userId="6a5f4bac-2732-4d15-8689-842c6c9ecf2d" providerId="ADAL" clId="{38B2A582-8C24-47C0-8818-4032ACB97E13}" dt="2022-02-05T23:46:16.918" v="7876" actId="478"/>
        <pc:sldMkLst>
          <pc:docMk/>
          <pc:sldMk cId="466866070" sldId="1358"/>
        </pc:sldMkLst>
        <pc:spChg chg="mod">
          <ac:chgData name="Chen, Huanfa" userId="6a5f4bac-2732-4d15-8689-842c6c9ecf2d" providerId="ADAL" clId="{38B2A582-8C24-47C0-8818-4032ACB97E13}" dt="2022-02-05T23:45:45.931" v="7869"/>
          <ac:spMkLst>
            <pc:docMk/>
            <pc:sldMk cId="466866070" sldId="1358"/>
            <ac:spMk id="2" creationId="{749C4119-9FC0-402E-A37F-B3CD372EAEC8}"/>
          </ac:spMkLst>
        </pc:spChg>
        <pc:spChg chg="add del mod">
          <ac:chgData name="Chen, Huanfa" userId="6a5f4bac-2732-4d15-8689-842c6c9ecf2d" providerId="ADAL" clId="{38B2A582-8C24-47C0-8818-4032ACB97E13}" dt="2022-02-05T23:45:45.931" v="7869"/>
          <ac:spMkLst>
            <pc:docMk/>
            <pc:sldMk cId="466866070" sldId="1358"/>
            <ac:spMk id="3" creationId="{69C6D912-B1F8-4E1F-978A-3D83AD890DFA}"/>
          </ac:spMkLst>
        </pc:spChg>
        <pc:spChg chg="add del mod">
          <ac:chgData name="Chen, Huanfa" userId="6a5f4bac-2732-4d15-8689-842c6c9ecf2d" providerId="ADAL" clId="{38B2A582-8C24-47C0-8818-4032ACB97E13}" dt="2022-02-05T23:45:45.931" v="7869"/>
          <ac:spMkLst>
            <pc:docMk/>
            <pc:sldMk cId="466866070" sldId="1358"/>
            <ac:spMk id="4" creationId="{A0CFFB9A-5144-4FBE-8095-D59E66D8213F}"/>
          </ac:spMkLst>
        </pc:spChg>
        <pc:spChg chg="mod">
          <ac:chgData name="Chen, Huanfa" userId="6a5f4bac-2732-4d15-8689-842c6c9ecf2d" providerId="ADAL" clId="{38B2A582-8C24-47C0-8818-4032ACB97E13}" dt="2022-02-05T23:45:45.931" v="7869"/>
          <ac:spMkLst>
            <pc:docMk/>
            <pc:sldMk cId="466866070" sldId="1358"/>
            <ac:spMk id="5" creationId="{00000000-0000-0000-0000-000000000000}"/>
          </ac:spMkLst>
        </pc:spChg>
        <pc:spChg chg="add del mod">
          <ac:chgData name="Chen, Huanfa" userId="6a5f4bac-2732-4d15-8689-842c6c9ecf2d" providerId="ADAL" clId="{38B2A582-8C24-47C0-8818-4032ACB97E13}" dt="2022-02-05T23:46:16.918" v="7876" actId="478"/>
          <ac:spMkLst>
            <pc:docMk/>
            <pc:sldMk cId="466866070" sldId="1358"/>
            <ac:spMk id="6" creationId="{3EBC04F6-AC1C-4367-B008-8A1DB9BAA8EA}"/>
          </ac:spMkLst>
        </pc:spChg>
        <pc:spChg chg="add del mod">
          <ac:chgData name="Chen, Huanfa" userId="6a5f4bac-2732-4d15-8689-842c6c9ecf2d" providerId="ADAL" clId="{38B2A582-8C24-47C0-8818-4032ACB97E13}" dt="2022-02-05T23:46:14.772" v="7875" actId="478"/>
          <ac:spMkLst>
            <pc:docMk/>
            <pc:sldMk cId="466866070" sldId="1358"/>
            <ac:spMk id="23" creationId="{00000000-0000-0000-0000-000000000000}"/>
          </ac:spMkLst>
        </pc:spChg>
      </pc:sldChg>
      <pc:sldChg chg="addSp delSp modSp mod">
        <pc:chgData name="Chen, Huanfa" userId="6a5f4bac-2732-4d15-8689-842c6c9ecf2d" providerId="ADAL" clId="{38B2A582-8C24-47C0-8818-4032ACB97E13}" dt="2022-02-06T22:32:29.377" v="9431" actId="20577"/>
        <pc:sldMkLst>
          <pc:docMk/>
          <pc:sldMk cId="2858272253" sldId="1359"/>
        </pc:sldMkLst>
        <pc:spChg chg="mod">
          <ac:chgData name="Chen, Huanfa" userId="6a5f4bac-2732-4d15-8689-842c6c9ecf2d" providerId="ADAL" clId="{38B2A582-8C24-47C0-8818-4032ACB97E13}" dt="2022-02-05T23:45:45.931" v="7869"/>
          <ac:spMkLst>
            <pc:docMk/>
            <pc:sldMk cId="2858272253" sldId="1359"/>
            <ac:spMk id="2" creationId="{F139F4FB-8CC3-4D1B-B351-AAE292A8A6A8}"/>
          </ac:spMkLst>
        </pc:spChg>
        <pc:spChg chg="add del mod">
          <ac:chgData name="Chen, Huanfa" userId="6a5f4bac-2732-4d15-8689-842c6c9ecf2d" providerId="ADAL" clId="{38B2A582-8C24-47C0-8818-4032ACB97E13}" dt="2022-02-05T23:45:45.931" v="7869"/>
          <ac:spMkLst>
            <pc:docMk/>
            <pc:sldMk cId="2858272253" sldId="1359"/>
            <ac:spMk id="3" creationId="{DE551155-1D85-4611-B299-95B295A0B004}"/>
          </ac:spMkLst>
        </pc:spChg>
        <pc:spChg chg="add del mod">
          <ac:chgData name="Chen, Huanfa" userId="6a5f4bac-2732-4d15-8689-842c6c9ecf2d" providerId="ADAL" clId="{38B2A582-8C24-47C0-8818-4032ACB97E13}" dt="2022-02-05T23:45:45.931" v="7869"/>
          <ac:spMkLst>
            <pc:docMk/>
            <pc:sldMk cId="2858272253" sldId="1359"/>
            <ac:spMk id="4" creationId="{283A99F7-A8A1-4FD3-8E00-2799E959A809}"/>
          </ac:spMkLst>
        </pc:spChg>
        <pc:spChg chg="mod">
          <ac:chgData name="Chen, Huanfa" userId="6a5f4bac-2732-4d15-8689-842c6c9ecf2d" providerId="ADAL" clId="{38B2A582-8C24-47C0-8818-4032ACB97E13}" dt="2022-02-05T23:45:45.931" v="7869"/>
          <ac:spMkLst>
            <pc:docMk/>
            <pc:sldMk cId="2858272253" sldId="1359"/>
            <ac:spMk id="5" creationId="{00000000-0000-0000-0000-000000000000}"/>
          </ac:spMkLst>
        </pc:spChg>
        <pc:spChg chg="add del mod">
          <ac:chgData name="Chen, Huanfa" userId="6a5f4bac-2732-4d15-8689-842c6c9ecf2d" providerId="ADAL" clId="{38B2A582-8C24-47C0-8818-4032ACB97E13}" dt="2022-02-05T23:46:19.703" v="7877" actId="478"/>
          <ac:spMkLst>
            <pc:docMk/>
            <pc:sldMk cId="2858272253" sldId="1359"/>
            <ac:spMk id="6" creationId="{A672DF63-7C1C-42F6-9E68-4A36F46B4941}"/>
          </ac:spMkLst>
        </pc:spChg>
        <pc:spChg chg="mod">
          <ac:chgData name="Chen, Huanfa" userId="6a5f4bac-2732-4d15-8689-842c6c9ecf2d" providerId="ADAL" clId="{38B2A582-8C24-47C0-8818-4032ACB97E13}" dt="2022-02-06T22:32:29.377" v="9431" actId="20577"/>
          <ac:spMkLst>
            <pc:docMk/>
            <pc:sldMk cId="2858272253" sldId="1359"/>
            <ac:spMk id="23" creationId="{00000000-0000-0000-0000-000000000000}"/>
          </ac:spMkLst>
        </pc:spChg>
      </pc:sldChg>
      <pc:sldChg chg="addSp delSp modSp mod">
        <pc:chgData name="Chen, Huanfa" userId="6a5f4bac-2732-4d15-8689-842c6c9ecf2d" providerId="ADAL" clId="{38B2A582-8C24-47C0-8818-4032ACB97E13}" dt="2022-02-06T20:17:59.834" v="8624" actId="404"/>
        <pc:sldMkLst>
          <pc:docMk/>
          <pc:sldMk cId="3678119630" sldId="1360"/>
        </pc:sldMkLst>
        <pc:spChg chg="mod">
          <ac:chgData name="Chen, Huanfa" userId="6a5f4bac-2732-4d15-8689-842c6c9ecf2d" providerId="ADAL" clId="{38B2A582-8C24-47C0-8818-4032ACB97E13}" dt="2022-02-05T23:45:45.931" v="7869"/>
          <ac:spMkLst>
            <pc:docMk/>
            <pc:sldMk cId="3678119630" sldId="1360"/>
            <ac:spMk id="2" creationId="{F858BBB7-C17A-4B05-AF16-8A79DB74B351}"/>
          </ac:spMkLst>
        </pc:spChg>
        <pc:spChg chg="add del mod">
          <ac:chgData name="Chen, Huanfa" userId="6a5f4bac-2732-4d15-8689-842c6c9ecf2d" providerId="ADAL" clId="{38B2A582-8C24-47C0-8818-4032ACB97E13}" dt="2022-02-05T23:45:45.931" v="7869"/>
          <ac:spMkLst>
            <pc:docMk/>
            <pc:sldMk cId="3678119630" sldId="1360"/>
            <ac:spMk id="3" creationId="{0DDA5145-A3C0-44BE-A51D-6D6A3CFC1D00}"/>
          </ac:spMkLst>
        </pc:spChg>
        <pc:spChg chg="add del mod">
          <ac:chgData name="Chen, Huanfa" userId="6a5f4bac-2732-4d15-8689-842c6c9ecf2d" providerId="ADAL" clId="{38B2A582-8C24-47C0-8818-4032ACB97E13}" dt="2022-02-05T23:45:45.931" v="7869"/>
          <ac:spMkLst>
            <pc:docMk/>
            <pc:sldMk cId="3678119630" sldId="1360"/>
            <ac:spMk id="4" creationId="{07076FC0-ADDC-4DDB-9674-CC8699091B79}"/>
          </ac:spMkLst>
        </pc:spChg>
        <pc:spChg chg="add del mod">
          <ac:chgData name="Chen, Huanfa" userId="6a5f4bac-2732-4d15-8689-842c6c9ecf2d" providerId="ADAL" clId="{38B2A582-8C24-47C0-8818-4032ACB97E13}" dt="2022-02-05T23:49:03.144" v="7916" actId="478"/>
          <ac:spMkLst>
            <pc:docMk/>
            <pc:sldMk cId="3678119630" sldId="1360"/>
            <ac:spMk id="5" creationId="{510131A2-7033-454F-B152-21F5C23BAC9B}"/>
          </ac:spMkLst>
        </pc:spChg>
        <pc:spChg chg="mod">
          <ac:chgData name="Chen, Huanfa" userId="6a5f4bac-2732-4d15-8689-842c6c9ecf2d" providerId="ADAL" clId="{38B2A582-8C24-47C0-8818-4032ACB97E13}" dt="2022-02-06T20:17:59.834" v="8624" actId="404"/>
          <ac:spMkLst>
            <pc:docMk/>
            <pc:sldMk cId="3678119630" sldId="1360"/>
            <ac:spMk id="6" creationId="{00000000-0000-0000-0000-000000000000}"/>
          </ac:spMkLst>
        </pc:spChg>
        <pc:spChg chg="mod">
          <ac:chgData name="Chen, Huanfa" userId="6a5f4bac-2732-4d15-8689-842c6c9ecf2d" providerId="ADAL" clId="{38B2A582-8C24-47C0-8818-4032ACB97E13}" dt="2022-02-05T18:08:07.446" v="1270" actId="20577"/>
          <ac:spMkLst>
            <pc:docMk/>
            <pc:sldMk cId="3678119630" sldId="1360"/>
            <ac:spMk id="7" creationId="{00000000-0000-0000-0000-000000000000}"/>
          </ac:spMkLst>
        </pc:spChg>
      </pc:sldChg>
      <pc:sldChg chg="addSp delSp modSp mod">
        <pc:chgData name="Chen, Huanfa" userId="6a5f4bac-2732-4d15-8689-842c6c9ecf2d" providerId="ADAL" clId="{38B2A582-8C24-47C0-8818-4032ACB97E13}" dt="2022-02-06T20:19:13.313" v="8654" actId="404"/>
        <pc:sldMkLst>
          <pc:docMk/>
          <pc:sldMk cId="4103737010" sldId="1361"/>
        </pc:sldMkLst>
        <pc:spChg chg="mod">
          <ac:chgData name="Chen, Huanfa" userId="6a5f4bac-2732-4d15-8689-842c6c9ecf2d" providerId="ADAL" clId="{38B2A582-8C24-47C0-8818-4032ACB97E13}" dt="2022-02-05T23:45:45.931" v="7869"/>
          <ac:spMkLst>
            <pc:docMk/>
            <pc:sldMk cId="4103737010" sldId="1361"/>
            <ac:spMk id="2" creationId="{96EAA451-9240-473C-B2C7-C1A5707CA4C3}"/>
          </ac:spMkLst>
        </pc:spChg>
        <pc:spChg chg="mod">
          <ac:chgData name="Chen, Huanfa" userId="6a5f4bac-2732-4d15-8689-842c6c9ecf2d" providerId="ADAL" clId="{38B2A582-8C24-47C0-8818-4032ACB97E13}" dt="2022-02-06T20:19:13.313" v="8654" actId="404"/>
          <ac:spMkLst>
            <pc:docMk/>
            <pc:sldMk cId="4103737010" sldId="1361"/>
            <ac:spMk id="3" creationId="{08B67764-C1E3-41EA-AA0B-979434F273E3}"/>
          </ac:spMkLst>
        </pc:spChg>
        <pc:spChg chg="mod">
          <ac:chgData name="Chen, Huanfa" userId="6a5f4bac-2732-4d15-8689-842c6c9ecf2d" providerId="ADAL" clId="{38B2A582-8C24-47C0-8818-4032ACB97E13}" dt="2022-02-05T23:45:45.931" v="7869"/>
          <ac:spMkLst>
            <pc:docMk/>
            <pc:sldMk cId="4103737010" sldId="1361"/>
            <ac:spMk id="4" creationId="{537B2F21-876C-419A-BEF5-BB2EA95B2DB2}"/>
          </ac:spMkLst>
        </pc:spChg>
        <pc:spChg chg="add del mod">
          <ac:chgData name="Chen, Huanfa" userId="6a5f4bac-2732-4d15-8689-842c6c9ecf2d" providerId="ADAL" clId="{38B2A582-8C24-47C0-8818-4032ACB97E13}" dt="2022-02-05T23:45:45.931" v="7869"/>
          <ac:spMkLst>
            <pc:docMk/>
            <pc:sldMk cId="4103737010" sldId="1361"/>
            <ac:spMk id="5" creationId="{FEDAEBFB-E75D-4B89-A3FE-0D5A3DF5E22C}"/>
          </ac:spMkLst>
        </pc:spChg>
        <pc:spChg chg="add del mod">
          <ac:chgData name="Chen, Huanfa" userId="6a5f4bac-2732-4d15-8689-842c6c9ecf2d" providerId="ADAL" clId="{38B2A582-8C24-47C0-8818-4032ACB97E13}" dt="2022-02-05T23:45:45.931" v="7869"/>
          <ac:spMkLst>
            <pc:docMk/>
            <pc:sldMk cId="4103737010" sldId="1361"/>
            <ac:spMk id="6" creationId="{B4B04B4E-07F6-4527-A2A9-5A01DC2FF6D3}"/>
          </ac:spMkLst>
        </pc:spChg>
        <pc:spChg chg="add del mod">
          <ac:chgData name="Chen, Huanfa" userId="6a5f4bac-2732-4d15-8689-842c6c9ecf2d" providerId="ADAL" clId="{38B2A582-8C24-47C0-8818-4032ACB97E13}" dt="2022-02-05T23:45:45.931" v="7869"/>
          <ac:spMkLst>
            <pc:docMk/>
            <pc:sldMk cId="4103737010" sldId="1361"/>
            <ac:spMk id="7" creationId="{3840BD89-7258-4ECC-A40E-6C203C1DF2A5}"/>
          </ac:spMkLst>
        </pc:spChg>
      </pc:sldChg>
      <pc:sldChg chg="addSp delSp modSp mod">
        <pc:chgData name="Chen, Huanfa" userId="6a5f4bac-2732-4d15-8689-842c6c9ecf2d" providerId="ADAL" clId="{38B2A582-8C24-47C0-8818-4032ACB97E13}" dt="2022-02-06T20:19:21.416" v="8655" actId="478"/>
        <pc:sldMkLst>
          <pc:docMk/>
          <pc:sldMk cId="3077808829" sldId="1363"/>
        </pc:sldMkLst>
        <pc:spChg chg="mod">
          <ac:chgData name="Chen, Huanfa" userId="6a5f4bac-2732-4d15-8689-842c6c9ecf2d" providerId="ADAL" clId="{38B2A582-8C24-47C0-8818-4032ACB97E13}" dt="2022-02-05T23:45:45.931" v="7869"/>
          <ac:spMkLst>
            <pc:docMk/>
            <pc:sldMk cId="3077808829" sldId="1363"/>
            <ac:spMk id="2" creationId="{96EAA451-9240-473C-B2C7-C1A5707CA4C3}"/>
          </ac:spMkLst>
        </pc:spChg>
        <pc:spChg chg="mod">
          <ac:chgData name="Chen, Huanfa" userId="6a5f4bac-2732-4d15-8689-842c6c9ecf2d" providerId="ADAL" clId="{38B2A582-8C24-47C0-8818-4032ACB97E13}" dt="2022-02-05T23:45:45.931" v="7869"/>
          <ac:spMkLst>
            <pc:docMk/>
            <pc:sldMk cId="3077808829" sldId="1363"/>
            <ac:spMk id="3" creationId="{E574833A-A393-4BDE-876C-D4F6D23A87C3}"/>
          </ac:spMkLst>
        </pc:spChg>
        <pc:spChg chg="add del mod">
          <ac:chgData name="Chen, Huanfa" userId="6a5f4bac-2732-4d15-8689-842c6c9ecf2d" providerId="ADAL" clId="{38B2A582-8C24-47C0-8818-4032ACB97E13}" dt="2022-02-05T23:45:45.931" v="7869"/>
          <ac:spMkLst>
            <pc:docMk/>
            <pc:sldMk cId="3077808829" sldId="1363"/>
            <ac:spMk id="14" creationId="{4C01F540-5D73-4974-885B-DF1DAE087941}"/>
          </ac:spMkLst>
        </pc:spChg>
        <pc:spChg chg="add del mod">
          <ac:chgData name="Chen, Huanfa" userId="6a5f4bac-2732-4d15-8689-842c6c9ecf2d" providerId="ADAL" clId="{38B2A582-8C24-47C0-8818-4032ACB97E13}" dt="2022-02-05T23:45:45.931" v="7869"/>
          <ac:spMkLst>
            <pc:docMk/>
            <pc:sldMk cId="3077808829" sldId="1363"/>
            <ac:spMk id="15" creationId="{B6522F0A-9DD5-459F-81FC-03B4C33E0223}"/>
          </ac:spMkLst>
        </pc:spChg>
        <pc:spChg chg="add del mod">
          <ac:chgData name="Chen, Huanfa" userId="6a5f4bac-2732-4d15-8689-842c6c9ecf2d" providerId="ADAL" clId="{38B2A582-8C24-47C0-8818-4032ACB97E13}" dt="2022-02-06T20:19:21.416" v="8655" actId="478"/>
          <ac:spMkLst>
            <pc:docMk/>
            <pc:sldMk cId="3077808829" sldId="1363"/>
            <ac:spMk id="16" creationId="{988D0E4D-BF11-40A0-A91B-BBCC8041BEF0}"/>
          </ac:spMkLst>
        </pc:spChg>
      </pc:sldChg>
      <pc:sldChg chg="addSp delSp modSp mod">
        <pc:chgData name="Chen, Huanfa" userId="6a5f4bac-2732-4d15-8689-842c6c9ecf2d" providerId="ADAL" clId="{38B2A582-8C24-47C0-8818-4032ACB97E13}" dt="2022-02-06T20:20:23.277" v="8666" actId="478"/>
        <pc:sldMkLst>
          <pc:docMk/>
          <pc:sldMk cId="1674710735" sldId="1364"/>
        </pc:sldMkLst>
        <pc:spChg chg="mod">
          <ac:chgData name="Chen, Huanfa" userId="6a5f4bac-2732-4d15-8689-842c6c9ecf2d" providerId="ADAL" clId="{38B2A582-8C24-47C0-8818-4032ACB97E13}" dt="2022-02-05T23:45:45.931" v="7869"/>
          <ac:spMkLst>
            <pc:docMk/>
            <pc:sldMk cId="1674710735" sldId="1364"/>
            <ac:spMk id="2" creationId="{96EAA451-9240-473C-B2C7-C1A5707CA4C3}"/>
          </ac:spMkLst>
        </pc:spChg>
        <pc:spChg chg="mod">
          <ac:chgData name="Chen, Huanfa" userId="6a5f4bac-2732-4d15-8689-842c6c9ecf2d" providerId="ADAL" clId="{38B2A582-8C24-47C0-8818-4032ACB97E13}" dt="2022-02-05T23:45:45.931" v="7869"/>
          <ac:spMkLst>
            <pc:docMk/>
            <pc:sldMk cId="1674710735" sldId="1364"/>
            <ac:spMk id="4" creationId="{4271EDE1-AA4E-46F3-A967-DCEF1FB1F1F9}"/>
          </ac:spMkLst>
        </pc:spChg>
        <pc:spChg chg="add del mod">
          <ac:chgData name="Chen, Huanfa" userId="6a5f4bac-2732-4d15-8689-842c6c9ecf2d" providerId="ADAL" clId="{38B2A582-8C24-47C0-8818-4032ACB97E13}" dt="2022-02-05T23:45:45.931" v="7869"/>
          <ac:spMkLst>
            <pc:docMk/>
            <pc:sldMk cId="1674710735" sldId="1364"/>
            <ac:spMk id="5" creationId="{C3EBFAC1-AE42-48E0-BC37-67C25A0C4ECC}"/>
          </ac:spMkLst>
        </pc:spChg>
        <pc:spChg chg="add del mod">
          <ac:chgData name="Chen, Huanfa" userId="6a5f4bac-2732-4d15-8689-842c6c9ecf2d" providerId="ADAL" clId="{38B2A582-8C24-47C0-8818-4032ACB97E13}" dt="2022-02-05T23:45:45.931" v="7869"/>
          <ac:spMkLst>
            <pc:docMk/>
            <pc:sldMk cId="1674710735" sldId="1364"/>
            <ac:spMk id="6" creationId="{1BD82B27-1305-4A1F-9188-03CE80994399}"/>
          </ac:spMkLst>
        </pc:spChg>
        <pc:spChg chg="add del mod">
          <ac:chgData name="Chen, Huanfa" userId="6a5f4bac-2732-4d15-8689-842c6c9ecf2d" providerId="ADAL" clId="{38B2A582-8C24-47C0-8818-4032ACB97E13}" dt="2022-02-06T20:19:28.416" v="8656" actId="478"/>
          <ac:spMkLst>
            <pc:docMk/>
            <pc:sldMk cId="1674710735" sldId="1364"/>
            <ac:spMk id="7" creationId="{37EA32C1-C011-4F75-80E2-B04141D9DE8C}"/>
          </ac:spMkLst>
        </pc:spChg>
        <pc:spChg chg="del">
          <ac:chgData name="Chen, Huanfa" userId="6a5f4bac-2732-4d15-8689-842c6c9ecf2d" providerId="ADAL" clId="{38B2A582-8C24-47C0-8818-4032ACB97E13}" dt="2022-02-06T20:20:21.241" v="8665" actId="478"/>
          <ac:spMkLst>
            <pc:docMk/>
            <pc:sldMk cId="1674710735" sldId="1364"/>
            <ac:spMk id="20" creationId="{7C7AD259-F16C-43CD-B893-763BDB62E66C}"/>
          </ac:spMkLst>
        </pc:spChg>
        <pc:spChg chg="mod">
          <ac:chgData name="Chen, Huanfa" userId="6a5f4bac-2732-4d15-8689-842c6c9ecf2d" providerId="ADAL" clId="{38B2A582-8C24-47C0-8818-4032ACB97E13}" dt="2022-02-06T20:20:04.981" v="8663" actId="114"/>
          <ac:spMkLst>
            <pc:docMk/>
            <pc:sldMk cId="1674710735" sldId="1364"/>
            <ac:spMk id="23" creationId="{B0CF4C73-FA6D-4907-8BBB-6E99401A8BE2}"/>
          </ac:spMkLst>
        </pc:spChg>
        <pc:spChg chg="del mod">
          <ac:chgData name="Chen, Huanfa" userId="6a5f4bac-2732-4d15-8689-842c6c9ecf2d" providerId="ADAL" clId="{38B2A582-8C24-47C0-8818-4032ACB97E13}" dt="2022-02-06T20:20:23.277" v="8666" actId="478"/>
          <ac:spMkLst>
            <pc:docMk/>
            <pc:sldMk cId="1674710735" sldId="1364"/>
            <ac:spMk id="25" creationId="{06647A5B-931C-4E05-9E49-3AC31DBA6344}"/>
          </ac:spMkLst>
        </pc:spChg>
      </pc:sldChg>
      <pc:sldChg chg="addSp delSp modSp mod">
        <pc:chgData name="Chen, Huanfa" userId="6a5f4bac-2732-4d15-8689-842c6c9ecf2d" providerId="ADAL" clId="{38B2A582-8C24-47C0-8818-4032ACB97E13}" dt="2022-02-08T11:51:54.669" v="10637" actId="1036"/>
        <pc:sldMkLst>
          <pc:docMk/>
          <pc:sldMk cId="303185122" sldId="1365"/>
        </pc:sldMkLst>
        <pc:spChg chg="mod">
          <ac:chgData name="Chen, Huanfa" userId="6a5f4bac-2732-4d15-8689-842c6c9ecf2d" providerId="ADAL" clId="{38B2A582-8C24-47C0-8818-4032ACB97E13}" dt="2022-02-05T23:45:45.931" v="7869"/>
          <ac:spMkLst>
            <pc:docMk/>
            <pc:sldMk cId="303185122" sldId="1365"/>
            <ac:spMk id="2" creationId="{96EAA451-9240-473C-B2C7-C1A5707CA4C3}"/>
          </ac:spMkLst>
        </pc:spChg>
        <pc:spChg chg="mod">
          <ac:chgData name="Chen, Huanfa" userId="6a5f4bac-2732-4d15-8689-842c6c9ecf2d" providerId="ADAL" clId="{38B2A582-8C24-47C0-8818-4032ACB97E13}" dt="2022-02-05T23:45:45.931" v="7869"/>
          <ac:spMkLst>
            <pc:docMk/>
            <pc:sldMk cId="303185122" sldId="1365"/>
            <ac:spMk id="3" creationId="{4E95CFE6-9221-4178-8F02-2E8A3E455029}"/>
          </ac:spMkLst>
        </pc:spChg>
        <pc:spChg chg="mod">
          <ac:chgData name="Chen, Huanfa" userId="6a5f4bac-2732-4d15-8689-842c6c9ecf2d" providerId="ADAL" clId="{38B2A582-8C24-47C0-8818-4032ACB97E13}" dt="2022-02-08T11:51:54.669" v="10637" actId="1036"/>
          <ac:spMkLst>
            <pc:docMk/>
            <pc:sldMk cId="303185122" sldId="1365"/>
            <ac:spMk id="4" creationId="{09DC56DB-BC11-43BA-A1B0-56E63E468ABD}"/>
          </ac:spMkLst>
        </pc:spChg>
        <pc:spChg chg="add del mod">
          <ac:chgData name="Chen, Huanfa" userId="6a5f4bac-2732-4d15-8689-842c6c9ecf2d" providerId="ADAL" clId="{38B2A582-8C24-47C0-8818-4032ACB97E13}" dt="2022-02-05T23:45:45.931" v="7869"/>
          <ac:spMkLst>
            <pc:docMk/>
            <pc:sldMk cId="303185122" sldId="1365"/>
            <ac:spMk id="5" creationId="{4B9EC4F5-7064-4F91-BBE9-D6DCA0FB034A}"/>
          </ac:spMkLst>
        </pc:spChg>
        <pc:spChg chg="add del mod">
          <ac:chgData name="Chen, Huanfa" userId="6a5f4bac-2732-4d15-8689-842c6c9ecf2d" providerId="ADAL" clId="{38B2A582-8C24-47C0-8818-4032ACB97E13}" dt="2022-02-05T23:45:45.931" v="7869"/>
          <ac:spMkLst>
            <pc:docMk/>
            <pc:sldMk cId="303185122" sldId="1365"/>
            <ac:spMk id="6" creationId="{F2DF57ED-085D-4C43-9183-8BE762116502}"/>
          </ac:spMkLst>
        </pc:spChg>
        <pc:spChg chg="add del mod">
          <ac:chgData name="Chen, Huanfa" userId="6a5f4bac-2732-4d15-8689-842c6c9ecf2d" providerId="ADAL" clId="{38B2A582-8C24-47C0-8818-4032ACB97E13}" dt="2022-02-06T20:20:33.574" v="8667" actId="478"/>
          <ac:spMkLst>
            <pc:docMk/>
            <pc:sldMk cId="303185122" sldId="1365"/>
            <ac:spMk id="7" creationId="{A4AD8980-015E-4E6D-95D3-9FA1DBBD7AC5}"/>
          </ac:spMkLst>
        </pc:spChg>
        <pc:cxnChg chg="add mod">
          <ac:chgData name="Chen, Huanfa" userId="6a5f4bac-2732-4d15-8689-842c6c9ecf2d" providerId="ADAL" clId="{38B2A582-8C24-47C0-8818-4032ACB97E13}" dt="2022-02-06T20:21:11.791" v="8671" actId="1582"/>
          <ac:cxnSpMkLst>
            <pc:docMk/>
            <pc:sldMk cId="303185122" sldId="1365"/>
            <ac:cxnSpMk id="6" creationId="{CD0184FE-2197-407C-B243-8222B3FF3A88}"/>
          </ac:cxnSpMkLst>
        </pc:cxnChg>
      </pc:sldChg>
      <pc:sldChg chg="addSp delSp modSp mod">
        <pc:chgData name="Chen, Huanfa" userId="6a5f4bac-2732-4d15-8689-842c6c9ecf2d" providerId="ADAL" clId="{38B2A582-8C24-47C0-8818-4032ACB97E13}" dt="2022-02-09T20:47:40.861" v="10669" actId="20577"/>
        <pc:sldMkLst>
          <pc:docMk/>
          <pc:sldMk cId="1412719756" sldId="1366"/>
        </pc:sldMkLst>
        <pc:spChg chg="mod">
          <ac:chgData name="Chen, Huanfa" userId="6a5f4bac-2732-4d15-8689-842c6c9ecf2d" providerId="ADAL" clId="{38B2A582-8C24-47C0-8818-4032ACB97E13}" dt="2022-02-05T23:45:45.931" v="7869"/>
          <ac:spMkLst>
            <pc:docMk/>
            <pc:sldMk cId="1412719756" sldId="1366"/>
            <ac:spMk id="2" creationId="{817F3133-B0D7-4C04-8719-9D206C304024}"/>
          </ac:spMkLst>
        </pc:spChg>
        <pc:spChg chg="add del mod">
          <ac:chgData name="Chen, Huanfa" userId="6a5f4bac-2732-4d15-8689-842c6c9ecf2d" providerId="ADAL" clId="{38B2A582-8C24-47C0-8818-4032ACB97E13}" dt="2022-02-05T23:45:45.931" v="7869"/>
          <ac:spMkLst>
            <pc:docMk/>
            <pc:sldMk cId="1412719756" sldId="1366"/>
            <ac:spMk id="3" creationId="{37564A2C-B350-443D-A437-91F7DF1E1414}"/>
          </ac:spMkLst>
        </pc:spChg>
        <pc:spChg chg="add del mod">
          <ac:chgData name="Chen, Huanfa" userId="6a5f4bac-2732-4d15-8689-842c6c9ecf2d" providerId="ADAL" clId="{38B2A582-8C24-47C0-8818-4032ACB97E13}" dt="2022-02-05T23:45:45.931" v="7869"/>
          <ac:spMkLst>
            <pc:docMk/>
            <pc:sldMk cId="1412719756" sldId="1366"/>
            <ac:spMk id="4" creationId="{40903998-CD7C-4F65-A882-95EC294AA305}"/>
          </ac:spMkLst>
        </pc:spChg>
        <pc:spChg chg="add del mod">
          <ac:chgData name="Chen, Huanfa" userId="6a5f4bac-2732-4d15-8689-842c6c9ecf2d" providerId="ADAL" clId="{38B2A582-8C24-47C0-8818-4032ACB97E13}" dt="2022-02-05T23:49:12.312" v="7917" actId="478"/>
          <ac:spMkLst>
            <pc:docMk/>
            <pc:sldMk cId="1412719756" sldId="1366"/>
            <ac:spMk id="5" creationId="{DD3F9114-23DF-44C6-AA2A-4F26AB8BE66C}"/>
          </ac:spMkLst>
        </pc:spChg>
        <pc:spChg chg="mod">
          <ac:chgData name="Chen, Huanfa" userId="6a5f4bac-2732-4d15-8689-842c6c9ecf2d" providerId="ADAL" clId="{38B2A582-8C24-47C0-8818-4032ACB97E13}" dt="2022-02-06T20:27:06.593" v="8820" actId="1037"/>
          <ac:spMkLst>
            <pc:docMk/>
            <pc:sldMk cId="1412719756" sldId="1366"/>
            <ac:spMk id="8" creationId="{56F036FC-9553-4821-A5E8-9085A4502D2F}"/>
          </ac:spMkLst>
        </pc:spChg>
        <pc:spChg chg="mod">
          <ac:chgData name="Chen, Huanfa" userId="6a5f4bac-2732-4d15-8689-842c6c9ecf2d" providerId="ADAL" clId="{38B2A582-8C24-47C0-8818-4032ACB97E13}" dt="2022-02-05T23:45:45.931" v="7869"/>
          <ac:spMkLst>
            <pc:docMk/>
            <pc:sldMk cId="1412719756" sldId="1366"/>
            <ac:spMk id="9" creationId="{D097FDDF-8044-4654-A717-66FC8E9887F9}"/>
          </ac:spMkLst>
        </pc:spChg>
        <pc:spChg chg="mod">
          <ac:chgData name="Chen, Huanfa" userId="6a5f4bac-2732-4d15-8689-842c6c9ecf2d" providerId="ADAL" clId="{38B2A582-8C24-47C0-8818-4032ACB97E13}" dt="2022-02-06T20:27:06.593" v="8820" actId="1037"/>
          <ac:spMkLst>
            <pc:docMk/>
            <pc:sldMk cId="1412719756" sldId="1366"/>
            <ac:spMk id="17" creationId="{A724F8E3-8B22-4D3A-8C3C-D2F0DB74FA7D}"/>
          </ac:spMkLst>
        </pc:spChg>
        <pc:spChg chg="mod">
          <ac:chgData name="Chen, Huanfa" userId="6a5f4bac-2732-4d15-8689-842c6c9ecf2d" providerId="ADAL" clId="{38B2A582-8C24-47C0-8818-4032ACB97E13}" dt="2022-02-06T20:27:06.593" v="8820" actId="1037"/>
          <ac:spMkLst>
            <pc:docMk/>
            <pc:sldMk cId="1412719756" sldId="1366"/>
            <ac:spMk id="18" creationId="{3BB8273E-FF68-4C6D-B7D1-88A657EFAFE5}"/>
          </ac:spMkLst>
        </pc:spChg>
        <pc:spChg chg="mod">
          <ac:chgData name="Chen, Huanfa" userId="6a5f4bac-2732-4d15-8689-842c6c9ecf2d" providerId="ADAL" clId="{38B2A582-8C24-47C0-8818-4032ACB97E13}" dt="2022-02-06T20:27:06.593" v="8820" actId="1037"/>
          <ac:spMkLst>
            <pc:docMk/>
            <pc:sldMk cId="1412719756" sldId="1366"/>
            <ac:spMk id="20" creationId="{F83CD37B-1FCE-4C73-B5AB-AD71A5EA5B1C}"/>
          </ac:spMkLst>
        </pc:spChg>
        <pc:spChg chg="mod">
          <ac:chgData name="Chen, Huanfa" userId="6a5f4bac-2732-4d15-8689-842c6c9ecf2d" providerId="ADAL" clId="{38B2A582-8C24-47C0-8818-4032ACB97E13}" dt="2022-02-06T20:27:06.593" v="8820" actId="1037"/>
          <ac:spMkLst>
            <pc:docMk/>
            <pc:sldMk cId="1412719756" sldId="1366"/>
            <ac:spMk id="21" creationId="{30628A33-3AAA-4182-B21A-E7BD2DA22D9A}"/>
          </ac:spMkLst>
        </pc:spChg>
        <pc:spChg chg="mod">
          <ac:chgData name="Chen, Huanfa" userId="6a5f4bac-2732-4d15-8689-842c6c9ecf2d" providerId="ADAL" clId="{38B2A582-8C24-47C0-8818-4032ACB97E13}" dt="2022-02-06T20:27:06.593" v="8820" actId="1037"/>
          <ac:spMkLst>
            <pc:docMk/>
            <pc:sldMk cId="1412719756" sldId="1366"/>
            <ac:spMk id="22" creationId="{D52DCA64-4414-4FA1-B381-66C3BA4D5C90}"/>
          </ac:spMkLst>
        </pc:spChg>
        <pc:spChg chg="del mod">
          <ac:chgData name="Chen, Huanfa" userId="6a5f4bac-2732-4d15-8689-842c6c9ecf2d" providerId="ADAL" clId="{38B2A582-8C24-47C0-8818-4032ACB97E13}" dt="2022-02-06T20:25:24.528" v="8726" actId="478"/>
          <ac:spMkLst>
            <pc:docMk/>
            <pc:sldMk cId="1412719756" sldId="1366"/>
            <ac:spMk id="23" creationId="{3752BD33-28E5-47FD-A6AF-838AC0D016F7}"/>
          </ac:spMkLst>
        </pc:spChg>
        <pc:spChg chg="del mod">
          <ac:chgData name="Chen, Huanfa" userId="6a5f4bac-2732-4d15-8689-842c6c9ecf2d" providerId="ADAL" clId="{38B2A582-8C24-47C0-8818-4032ACB97E13}" dt="2022-02-06T20:25:24.528" v="8726" actId="478"/>
          <ac:spMkLst>
            <pc:docMk/>
            <pc:sldMk cId="1412719756" sldId="1366"/>
            <ac:spMk id="24" creationId="{F85F55E2-E3EF-4086-84D0-C038A0B942F2}"/>
          </ac:spMkLst>
        </pc:spChg>
        <pc:spChg chg="del mod">
          <ac:chgData name="Chen, Huanfa" userId="6a5f4bac-2732-4d15-8689-842c6c9ecf2d" providerId="ADAL" clId="{38B2A582-8C24-47C0-8818-4032ACB97E13}" dt="2022-02-06T20:25:24.528" v="8726" actId="478"/>
          <ac:spMkLst>
            <pc:docMk/>
            <pc:sldMk cId="1412719756" sldId="1366"/>
            <ac:spMk id="25" creationId="{ED12E850-2C57-42D4-B5BB-58CF8FF6472B}"/>
          </ac:spMkLst>
        </pc:spChg>
        <pc:spChg chg="del mod">
          <ac:chgData name="Chen, Huanfa" userId="6a5f4bac-2732-4d15-8689-842c6c9ecf2d" providerId="ADAL" clId="{38B2A582-8C24-47C0-8818-4032ACB97E13}" dt="2022-02-06T20:25:24.528" v="8726" actId="478"/>
          <ac:spMkLst>
            <pc:docMk/>
            <pc:sldMk cId="1412719756" sldId="1366"/>
            <ac:spMk id="26" creationId="{AFB68AD6-DD45-45E3-A846-992C04A6DE3E}"/>
          </ac:spMkLst>
        </pc:spChg>
        <pc:spChg chg="del mod">
          <ac:chgData name="Chen, Huanfa" userId="6a5f4bac-2732-4d15-8689-842c6c9ecf2d" providerId="ADAL" clId="{38B2A582-8C24-47C0-8818-4032ACB97E13}" dt="2022-02-06T20:25:24.528" v="8726" actId="478"/>
          <ac:spMkLst>
            <pc:docMk/>
            <pc:sldMk cId="1412719756" sldId="1366"/>
            <ac:spMk id="27" creationId="{AE369445-1D47-48EC-BEE8-81D68FF44E94}"/>
          </ac:spMkLst>
        </pc:spChg>
        <pc:spChg chg="del mod">
          <ac:chgData name="Chen, Huanfa" userId="6a5f4bac-2732-4d15-8689-842c6c9ecf2d" providerId="ADAL" clId="{38B2A582-8C24-47C0-8818-4032ACB97E13}" dt="2022-02-06T20:25:24.528" v="8726" actId="478"/>
          <ac:spMkLst>
            <pc:docMk/>
            <pc:sldMk cId="1412719756" sldId="1366"/>
            <ac:spMk id="28" creationId="{8252EDAE-EBA6-4465-AC15-2860BAF3E3F6}"/>
          </ac:spMkLst>
        </pc:spChg>
        <pc:spChg chg="mod">
          <ac:chgData name="Chen, Huanfa" userId="6a5f4bac-2732-4d15-8689-842c6c9ecf2d" providerId="ADAL" clId="{38B2A582-8C24-47C0-8818-4032ACB97E13}" dt="2022-02-06T20:27:06.593" v="8820" actId="1037"/>
          <ac:spMkLst>
            <pc:docMk/>
            <pc:sldMk cId="1412719756" sldId="1366"/>
            <ac:spMk id="29" creationId="{DC5FE0BD-606E-4B81-BD5E-53C79AF0BC62}"/>
          </ac:spMkLst>
        </pc:spChg>
        <pc:spChg chg="del mod">
          <ac:chgData name="Chen, Huanfa" userId="6a5f4bac-2732-4d15-8689-842c6c9ecf2d" providerId="ADAL" clId="{38B2A582-8C24-47C0-8818-4032ACB97E13}" dt="2022-02-06T20:25:24.528" v="8726" actId="478"/>
          <ac:spMkLst>
            <pc:docMk/>
            <pc:sldMk cId="1412719756" sldId="1366"/>
            <ac:spMk id="30" creationId="{AA10D4EB-B52B-44C8-B0B5-B3D169396585}"/>
          </ac:spMkLst>
        </pc:spChg>
        <pc:spChg chg="del mod">
          <ac:chgData name="Chen, Huanfa" userId="6a5f4bac-2732-4d15-8689-842c6c9ecf2d" providerId="ADAL" clId="{38B2A582-8C24-47C0-8818-4032ACB97E13}" dt="2022-02-06T20:25:22.477" v="8725" actId="478"/>
          <ac:spMkLst>
            <pc:docMk/>
            <pc:sldMk cId="1412719756" sldId="1366"/>
            <ac:spMk id="32" creationId="{0FE67FCE-E11D-46B7-AB72-B75E79F7A2C5}"/>
          </ac:spMkLst>
        </pc:spChg>
        <pc:spChg chg="del mod">
          <ac:chgData name="Chen, Huanfa" userId="6a5f4bac-2732-4d15-8689-842c6c9ecf2d" providerId="ADAL" clId="{38B2A582-8C24-47C0-8818-4032ACB97E13}" dt="2022-02-06T20:25:24.528" v="8726" actId="478"/>
          <ac:spMkLst>
            <pc:docMk/>
            <pc:sldMk cId="1412719756" sldId="1366"/>
            <ac:spMk id="33" creationId="{846C2456-99C1-4222-B845-A82640C509AE}"/>
          </ac:spMkLst>
        </pc:spChg>
        <pc:spChg chg="del mod">
          <ac:chgData name="Chen, Huanfa" userId="6a5f4bac-2732-4d15-8689-842c6c9ecf2d" providerId="ADAL" clId="{38B2A582-8C24-47C0-8818-4032ACB97E13}" dt="2022-02-06T20:25:24.528" v="8726" actId="478"/>
          <ac:spMkLst>
            <pc:docMk/>
            <pc:sldMk cId="1412719756" sldId="1366"/>
            <ac:spMk id="34" creationId="{FFC65148-18B5-4115-ADD7-E501F468348B}"/>
          </ac:spMkLst>
        </pc:spChg>
        <pc:spChg chg="del mod">
          <ac:chgData name="Chen, Huanfa" userId="6a5f4bac-2732-4d15-8689-842c6c9ecf2d" providerId="ADAL" clId="{38B2A582-8C24-47C0-8818-4032ACB97E13}" dt="2022-02-06T20:25:24.528" v="8726" actId="478"/>
          <ac:spMkLst>
            <pc:docMk/>
            <pc:sldMk cId="1412719756" sldId="1366"/>
            <ac:spMk id="35" creationId="{AA66DAD7-55EC-41F9-970F-AA536C0EB9A3}"/>
          </ac:spMkLst>
        </pc:spChg>
        <pc:spChg chg="del mod">
          <ac:chgData name="Chen, Huanfa" userId="6a5f4bac-2732-4d15-8689-842c6c9ecf2d" providerId="ADAL" clId="{38B2A582-8C24-47C0-8818-4032ACB97E13}" dt="2022-02-06T20:25:24.528" v="8726" actId="478"/>
          <ac:spMkLst>
            <pc:docMk/>
            <pc:sldMk cId="1412719756" sldId="1366"/>
            <ac:spMk id="36" creationId="{E2425515-9295-4BE8-B3B3-0717B9F7DAB6}"/>
          </ac:spMkLst>
        </pc:spChg>
        <pc:spChg chg="del mod">
          <ac:chgData name="Chen, Huanfa" userId="6a5f4bac-2732-4d15-8689-842c6c9ecf2d" providerId="ADAL" clId="{38B2A582-8C24-47C0-8818-4032ACB97E13}" dt="2022-02-06T20:25:24.528" v="8726" actId="478"/>
          <ac:spMkLst>
            <pc:docMk/>
            <pc:sldMk cId="1412719756" sldId="1366"/>
            <ac:spMk id="37" creationId="{69B0E71A-083C-4944-9208-580A76D4F684}"/>
          </ac:spMkLst>
        </pc:spChg>
        <pc:spChg chg="del mod">
          <ac:chgData name="Chen, Huanfa" userId="6a5f4bac-2732-4d15-8689-842c6c9ecf2d" providerId="ADAL" clId="{38B2A582-8C24-47C0-8818-4032ACB97E13}" dt="2022-02-06T20:25:24.528" v="8726" actId="478"/>
          <ac:spMkLst>
            <pc:docMk/>
            <pc:sldMk cId="1412719756" sldId="1366"/>
            <ac:spMk id="38" creationId="{09DFF414-E8A8-4F58-9FEB-8525026B87F9}"/>
          </ac:spMkLst>
        </pc:spChg>
        <pc:spChg chg="del mod">
          <ac:chgData name="Chen, Huanfa" userId="6a5f4bac-2732-4d15-8689-842c6c9ecf2d" providerId="ADAL" clId="{38B2A582-8C24-47C0-8818-4032ACB97E13}" dt="2022-02-06T20:25:24.528" v="8726" actId="478"/>
          <ac:spMkLst>
            <pc:docMk/>
            <pc:sldMk cId="1412719756" sldId="1366"/>
            <ac:spMk id="39" creationId="{071D566D-B1C6-4AC8-A807-5BE6E0DAE6E3}"/>
          </ac:spMkLst>
        </pc:spChg>
        <pc:spChg chg="del mod">
          <ac:chgData name="Chen, Huanfa" userId="6a5f4bac-2732-4d15-8689-842c6c9ecf2d" providerId="ADAL" clId="{38B2A582-8C24-47C0-8818-4032ACB97E13}" dt="2022-02-06T20:25:24.528" v="8726" actId="478"/>
          <ac:spMkLst>
            <pc:docMk/>
            <pc:sldMk cId="1412719756" sldId="1366"/>
            <ac:spMk id="40" creationId="{6EDA289D-4F73-4AE7-AE4D-0F4440012221}"/>
          </ac:spMkLst>
        </pc:spChg>
        <pc:spChg chg="add mod">
          <ac:chgData name="Chen, Huanfa" userId="6a5f4bac-2732-4d15-8689-842c6c9ecf2d" providerId="ADAL" clId="{38B2A582-8C24-47C0-8818-4032ACB97E13}" dt="2022-02-06T20:27:06.593" v="8820" actId="1037"/>
          <ac:spMkLst>
            <pc:docMk/>
            <pc:sldMk cId="1412719756" sldId="1366"/>
            <ac:spMk id="41" creationId="{694C7DC4-0B84-4990-9355-E1509F8E7B9C}"/>
          </ac:spMkLst>
        </pc:spChg>
        <pc:spChg chg="add del mod">
          <ac:chgData name="Chen, Huanfa" userId="6a5f4bac-2732-4d15-8689-842c6c9ecf2d" providerId="ADAL" clId="{38B2A582-8C24-47C0-8818-4032ACB97E13}" dt="2022-02-06T20:25:24.528" v="8726" actId="478"/>
          <ac:spMkLst>
            <pc:docMk/>
            <pc:sldMk cId="1412719756" sldId="1366"/>
            <ac:spMk id="42" creationId="{FC0CFFF7-605C-479D-A02A-61EEFDDAA48D}"/>
          </ac:spMkLst>
        </pc:spChg>
        <pc:spChg chg="add del mod">
          <ac:chgData name="Chen, Huanfa" userId="6a5f4bac-2732-4d15-8689-842c6c9ecf2d" providerId="ADAL" clId="{38B2A582-8C24-47C0-8818-4032ACB97E13}" dt="2022-02-06T20:25:24.528" v="8726" actId="478"/>
          <ac:spMkLst>
            <pc:docMk/>
            <pc:sldMk cId="1412719756" sldId="1366"/>
            <ac:spMk id="43" creationId="{D7AE5E31-5127-4986-899D-98F8C6A7AC49}"/>
          </ac:spMkLst>
        </pc:spChg>
        <pc:spChg chg="add mod">
          <ac:chgData name="Chen, Huanfa" userId="6a5f4bac-2732-4d15-8689-842c6c9ecf2d" providerId="ADAL" clId="{38B2A582-8C24-47C0-8818-4032ACB97E13}" dt="2022-02-06T20:28:56.084" v="8881" actId="1076"/>
          <ac:spMkLst>
            <pc:docMk/>
            <pc:sldMk cId="1412719756" sldId="1366"/>
            <ac:spMk id="45" creationId="{090946CF-BC46-474E-96D4-1C9BD46B4CC6}"/>
          </ac:spMkLst>
        </pc:spChg>
        <pc:spChg chg="add mod">
          <ac:chgData name="Chen, Huanfa" userId="6a5f4bac-2732-4d15-8689-842c6c9ecf2d" providerId="ADAL" clId="{38B2A582-8C24-47C0-8818-4032ACB97E13}" dt="2022-02-06T20:28:56.084" v="8881" actId="1076"/>
          <ac:spMkLst>
            <pc:docMk/>
            <pc:sldMk cId="1412719756" sldId="1366"/>
            <ac:spMk id="46" creationId="{63C5B3AB-F7E9-4277-85AE-7DB7E601AD2A}"/>
          </ac:spMkLst>
        </pc:spChg>
        <pc:spChg chg="add mod">
          <ac:chgData name="Chen, Huanfa" userId="6a5f4bac-2732-4d15-8689-842c6c9ecf2d" providerId="ADAL" clId="{38B2A582-8C24-47C0-8818-4032ACB97E13}" dt="2022-02-06T20:29:19.354" v="8897" actId="1076"/>
          <ac:spMkLst>
            <pc:docMk/>
            <pc:sldMk cId="1412719756" sldId="1366"/>
            <ac:spMk id="48" creationId="{1E6EF4BF-0827-44FE-958E-12F43706AC5B}"/>
          </ac:spMkLst>
        </pc:spChg>
        <pc:spChg chg="add mod">
          <ac:chgData name="Chen, Huanfa" userId="6a5f4bac-2732-4d15-8689-842c6c9ecf2d" providerId="ADAL" clId="{38B2A582-8C24-47C0-8818-4032ACB97E13}" dt="2022-02-06T20:29:16.179" v="8896" actId="14100"/>
          <ac:spMkLst>
            <pc:docMk/>
            <pc:sldMk cId="1412719756" sldId="1366"/>
            <ac:spMk id="49" creationId="{01B295A8-E683-4BAD-A5F5-296D9E7FC777}"/>
          </ac:spMkLst>
        </pc:spChg>
        <pc:spChg chg="add mod">
          <ac:chgData name="Chen, Huanfa" userId="6a5f4bac-2732-4d15-8689-842c6c9ecf2d" providerId="ADAL" clId="{38B2A582-8C24-47C0-8818-4032ACB97E13}" dt="2022-02-06T20:29:43.814" v="8934" actId="20577"/>
          <ac:spMkLst>
            <pc:docMk/>
            <pc:sldMk cId="1412719756" sldId="1366"/>
            <ac:spMk id="50" creationId="{0038AA07-C18B-4682-A63E-07A84E758F1D}"/>
          </ac:spMkLst>
        </pc:spChg>
        <pc:graphicFrameChg chg="add del mod modGraphic">
          <ac:chgData name="Chen, Huanfa" userId="6a5f4bac-2732-4d15-8689-842c6c9ecf2d" providerId="ADAL" clId="{38B2A582-8C24-47C0-8818-4032ACB97E13}" dt="2022-02-06T20:28:46.345" v="8880" actId="478"/>
          <ac:graphicFrameMkLst>
            <pc:docMk/>
            <pc:sldMk cId="1412719756" sldId="1366"/>
            <ac:graphicFrameMk id="5" creationId="{F05C2A3E-31DA-4144-B1E5-F9B7834940D8}"/>
          </ac:graphicFrameMkLst>
        </pc:graphicFrameChg>
        <pc:graphicFrameChg chg="mod modGraphic">
          <ac:chgData name="Chen, Huanfa" userId="6a5f4bac-2732-4d15-8689-842c6c9ecf2d" providerId="ADAL" clId="{38B2A582-8C24-47C0-8818-4032ACB97E13}" dt="2022-02-09T20:47:40.861" v="10669" actId="20577"/>
          <ac:graphicFrameMkLst>
            <pc:docMk/>
            <pc:sldMk cId="1412719756" sldId="1366"/>
            <ac:graphicFrameMk id="44" creationId="{B3A2062E-BF19-4CCF-8F11-F5693CE85639}"/>
          </ac:graphicFrameMkLst>
        </pc:graphicFrameChg>
      </pc:sldChg>
      <pc:sldChg chg="addSp delSp modSp mod">
        <pc:chgData name="Chen, Huanfa" userId="6a5f4bac-2732-4d15-8689-842c6c9ecf2d" providerId="ADAL" clId="{38B2A582-8C24-47C0-8818-4032ACB97E13}" dt="2022-02-05T23:49:49.715" v="7983" actId="20577"/>
        <pc:sldMkLst>
          <pc:docMk/>
          <pc:sldMk cId="3957149158" sldId="1367"/>
        </pc:sldMkLst>
        <pc:spChg chg="mod">
          <ac:chgData name="Chen, Huanfa" userId="6a5f4bac-2732-4d15-8689-842c6c9ecf2d" providerId="ADAL" clId="{38B2A582-8C24-47C0-8818-4032ACB97E13}" dt="2022-02-05T23:45:45.931" v="7869"/>
          <ac:spMkLst>
            <pc:docMk/>
            <pc:sldMk cId="3957149158" sldId="1367"/>
            <ac:spMk id="2" creationId="{CFFE382B-3944-4B1B-86AB-32D29A81CCC0}"/>
          </ac:spMkLst>
        </pc:spChg>
        <pc:spChg chg="add del mod">
          <ac:chgData name="Chen, Huanfa" userId="6a5f4bac-2732-4d15-8689-842c6c9ecf2d" providerId="ADAL" clId="{38B2A582-8C24-47C0-8818-4032ACB97E13}" dt="2022-02-05T23:45:45.931" v="7869"/>
          <ac:spMkLst>
            <pc:docMk/>
            <pc:sldMk cId="3957149158" sldId="1367"/>
            <ac:spMk id="3" creationId="{D74680A9-E469-46FC-BED8-41084736216E}"/>
          </ac:spMkLst>
        </pc:spChg>
        <pc:spChg chg="add del mod">
          <ac:chgData name="Chen, Huanfa" userId="6a5f4bac-2732-4d15-8689-842c6c9ecf2d" providerId="ADAL" clId="{38B2A582-8C24-47C0-8818-4032ACB97E13}" dt="2022-02-05T23:45:45.931" v="7869"/>
          <ac:spMkLst>
            <pc:docMk/>
            <pc:sldMk cId="3957149158" sldId="1367"/>
            <ac:spMk id="4" creationId="{F5F0499D-1F6C-4F82-B849-8F7E2796643F}"/>
          </ac:spMkLst>
        </pc:spChg>
        <pc:spChg chg="add del mod">
          <ac:chgData name="Chen, Huanfa" userId="6a5f4bac-2732-4d15-8689-842c6c9ecf2d" providerId="ADAL" clId="{38B2A582-8C24-47C0-8818-4032ACB97E13}" dt="2022-02-05T23:45:45.931" v="7869"/>
          <ac:spMkLst>
            <pc:docMk/>
            <pc:sldMk cId="3957149158" sldId="1367"/>
            <ac:spMk id="5" creationId="{FDDB64BD-AC21-4B39-B049-A31910208F57}"/>
          </ac:spMkLst>
        </pc:spChg>
        <pc:spChg chg="mod">
          <ac:chgData name="Chen, Huanfa" userId="6a5f4bac-2732-4d15-8689-842c6c9ecf2d" providerId="ADAL" clId="{38B2A582-8C24-47C0-8818-4032ACB97E13}" dt="2022-02-05T23:45:45.931" v="7869"/>
          <ac:spMkLst>
            <pc:docMk/>
            <pc:sldMk cId="3957149158" sldId="1367"/>
            <ac:spMk id="9" creationId="{D097FDDF-8044-4654-A717-66FC8E9887F9}"/>
          </ac:spMkLst>
        </pc:spChg>
        <pc:spChg chg="mod">
          <ac:chgData name="Chen, Huanfa" userId="6a5f4bac-2732-4d15-8689-842c6c9ecf2d" providerId="ADAL" clId="{38B2A582-8C24-47C0-8818-4032ACB97E13}" dt="2022-02-05T23:49:49.715" v="7983" actId="20577"/>
          <ac:spMkLst>
            <pc:docMk/>
            <pc:sldMk cId="3957149158" sldId="1367"/>
            <ac:spMk id="41" creationId="{C0E644F9-4378-4127-AF55-442EC1C211E4}"/>
          </ac:spMkLst>
        </pc:spChg>
      </pc:sldChg>
      <pc:sldChg chg="addSp delSp modSp mod">
        <pc:chgData name="Chen, Huanfa" userId="6a5f4bac-2732-4d15-8689-842c6c9ecf2d" providerId="ADAL" clId="{38B2A582-8C24-47C0-8818-4032ACB97E13}" dt="2022-02-05T23:47:18.152" v="7890" actId="1076"/>
        <pc:sldMkLst>
          <pc:docMk/>
          <pc:sldMk cId="317769804" sldId="1368"/>
        </pc:sldMkLst>
        <pc:spChg chg="mod">
          <ac:chgData name="Chen, Huanfa" userId="6a5f4bac-2732-4d15-8689-842c6c9ecf2d" providerId="ADAL" clId="{38B2A582-8C24-47C0-8818-4032ACB97E13}" dt="2022-02-05T23:45:45.931" v="7869"/>
          <ac:spMkLst>
            <pc:docMk/>
            <pc:sldMk cId="317769804" sldId="1368"/>
            <ac:spMk id="2" creationId="{1EC86524-7F67-4AD5-AAB2-D4DC8730E083}"/>
          </ac:spMkLst>
        </pc:spChg>
        <pc:spChg chg="mod">
          <ac:chgData name="Chen, Huanfa" userId="6a5f4bac-2732-4d15-8689-842c6c9ecf2d" providerId="ADAL" clId="{38B2A582-8C24-47C0-8818-4032ACB97E13}" dt="2022-02-05T23:47:18.152" v="7890" actId="1076"/>
          <ac:spMkLst>
            <pc:docMk/>
            <pc:sldMk cId="317769804" sldId="1368"/>
            <ac:spMk id="3" creationId="{48934936-8426-48AF-9EA6-8D70AEEF6F60}"/>
          </ac:spMkLst>
        </pc:spChg>
        <pc:spChg chg="mod">
          <ac:chgData name="Chen, Huanfa" userId="6a5f4bac-2732-4d15-8689-842c6c9ecf2d" providerId="ADAL" clId="{38B2A582-8C24-47C0-8818-4032ACB97E13}" dt="2022-02-05T23:45:45.931" v="7869"/>
          <ac:spMkLst>
            <pc:docMk/>
            <pc:sldMk cId="317769804" sldId="1368"/>
            <ac:spMk id="8" creationId="{A01A3715-A10F-497F-B117-05C0C5D49FA7}"/>
          </ac:spMkLst>
        </pc:spChg>
        <pc:spChg chg="add del mod">
          <ac:chgData name="Chen, Huanfa" userId="6a5f4bac-2732-4d15-8689-842c6c9ecf2d" providerId="ADAL" clId="{38B2A582-8C24-47C0-8818-4032ACB97E13}" dt="2022-02-05T23:45:45.931" v="7869"/>
          <ac:spMkLst>
            <pc:docMk/>
            <pc:sldMk cId="317769804" sldId="1368"/>
            <ac:spMk id="9" creationId="{7AB28271-8F15-49E9-9A4A-166747A8B1CA}"/>
          </ac:spMkLst>
        </pc:spChg>
        <pc:spChg chg="add del mod">
          <ac:chgData name="Chen, Huanfa" userId="6a5f4bac-2732-4d15-8689-842c6c9ecf2d" providerId="ADAL" clId="{38B2A582-8C24-47C0-8818-4032ACB97E13}" dt="2022-02-05T23:45:45.931" v="7869"/>
          <ac:spMkLst>
            <pc:docMk/>
            <pc:sldMk cId="317769804" sldId="1368"/>
            <ac:spMk id="10" creationId="{CEEEA185-E4AE-4971-8E03-8D06C2499E8E}"/>
          </ac:spMkLst>
        </pc:spChg>
        <pc:spChg chg="add del mod">
          <ac:chgData name="Chen, Huanfa" userId="6a5f4bac-2732-4d15-8689-842c6c9ecf2d" providerId="ADAL" clId="{38B2A582-8C24-47C0-8818-4032ACB97E13}" dt="2022-02-05T23:45:45.931" v="7869"/>
          <ac:spMkLst>
            <pc:docMk/>
            <pc:sldMk cId="317769804" sldId="1368"/>
            <ac:spMk id="11" creationId="{4CCFABC5-C60C-4B34-88B1-D1471595223F}"/>
          </ac:spMkLst>
        </pc:spChg>
      </pc:sldChg>
      <pc:sldChg chg="addSp delSp modSp mod">
        <pc:chgData name="Chen, Huanfa" userId="6a5f4bac-2732-4d15-8689-842c6c9ecf2d" providerId="ADAL" clId="{38B2A582-8C24-47C0-8818-4032ACB97E13}" dt="2022-02-05T23:45:45.931" v="7869"/>
        <pc:sldMkLst>
          <pc:docMk/>
          <pc:sldMk cId="3062321485" sldId="1369"/>
        </pc:sldMkLst>
        <pc:spChg chg="mod">
          <ac:chgData name="Chen, Huanfa" userId="6a5f4bac-2732-4d15-8689-842c6c9ecf2d" providerId="ADAL" clId="{38B2A582-8C24-47C0-8818-4032ACB97E13}" dt="2022-02-05T23:45:45.931" v="7869"/>
          <ac:spMkLst>
            <pc:docMk/>
            <pc:sldMk cId="3062321485" sldId="1369"/>
            <ac:spMk id="2" creationId="{546672FC-E650-4EEE-81E5-DBDD81C3E6B1}"/>
          </ac:spMkLst>
        </pc:spChg>
        <pc:spChg chg="mod">
          <ac:chgData name="Chen, Huanfa" userId="6a5f4bac-2732-4d15-8689-842c6c9ecf2d" providerId="ADAL" clId="{38B2A582-8C24-47C0-8818-4032ACB97E13}" dt="2022-02-05T23:45:45.931" v="7869"/>
          <ac:spMkLst>
            <pc:docMk/>
            <pc:sldMk cId="3062321485" sldId="1369"/>
            <ac:spMk id="3" creationId="{115E859D-89A5-48BA-BA0C-43BDC09A7ED8}"/>
          </ac:spMkLst>
        </pc:spChg>
        <pc:spChg chg="mod">
          <ac:chgData name="Chen, Huanfa" userId="6a5f4bac-2732-4d15-8689-842c6c9ecf2d" providerId="ADAL" clId="{38B2A582-8C24-47C0-8818-4032ACB97E13}" dt="2022-02-05T23:45:45.931" v="7869"/>
          <ac:spMkLst>
            <pc:docMk/>
            <pc:sldMk cId="3062321485" sldId="1369"/>
            <ac:spMk id="4" creationId="{7CC9C5D7-9B58-48F0-BA6F-FD9E0302F5DB}"/>
          </ac:spMkLst>
        </pc:spChg>
        <pc:spChg chg="add del mod">
          <ac:chgData name="Chen, Huanfa" userId="6a5f4bac-2732-4d15-8689-842c6c9ecf2d" providerId="ADAL" clId="{38B2A582-8C24-47C0-8818-4032ACB97E13}" dt="2022-02-05T23:45:45.931" v="7869"/>
          <ac:spMkLst>
            <pc:docMk/>
            <pc:sldMk cId="3062321485" sldId="1369"/>
            <ac:spMk id="5" creationId="{F23834BB-C130-4F76-B959-A30F3D179CD9}"/>
          </ac:spMkLst>
        </pc:spChg>
        <pc:spChg chg="add del mod">
          <ac:chgData name="Chen, Huanfa" userId="6a5f4bac-2732-4d15-8689-842c6c9ecf2d" providerId="ADAL" clId="{38B2A582-8C24-47C0-8818-4032ACB97E13}" dt="2022-02-05T23:45:45.931" v="7869"/>
          <ac:spMkLst>
            <pc:docMk/>
            <pc:sldMk cId="3062321485" sldId="1369"/>
            <ac:spMk id="6" creationId="{F14103A0-DFCC-4F89-B79F-98661E8F0CDE}"/>
          </ac:spMkLst>
        </pc:spChg>
        <pc:spChg chg="add del mod">
          <ac:chgData name="Chen, Huanfa" userId="6a5f4bac-2732-4d15-8689-842c6c9ecf2d" providerId="ADAL" clId="{38B2A582-8C24-47C0-8818-4032ACB97E13}" dt="2022-02-05T23:45:45.931" v="7869"/>
          <ac:spMkLst>
            <pc:docMk/>
            <pc:sldMk cId="3062321485" sldId="1369"/>
            <ac:spMk id="7" creationId="{1059DA3F-CA70-4EC0-A3F1-2A2B6D31D63A}"/>
          </ac:spMkLst>
        </pc:spChg>
      </pc:sldChg>
      <pc:sldChg chg="addSp delSp modSp del">
        <pc:chgData name="Chen, Huanfa" userId="6a5f4bac-2732-4d15-8689-842c6c9ecf2d" providerId="ADAL" clId="{38B2A582-8C24-47C0-8818-4032ACB97E13}" dt="2022-02-05T23:50:23.433" v="7984" actId="47"/>
        <pc:sldMkLst>
          <pc:docMk/>
          <pc:sldMk cId="4060490781" sldId="1371"/>
        </pc:sldMkLst>
        <pc:spChg chg="mod">
          <ac:chgData name="Chen, Huanfa" userId="6a5f4bac-2732-4d15-8689-842c6c9ecf2d" providerId="ADAL" clId="{38B2A582-8C24-47C0-8818-4032ACB97E13}" dt="2022-02-05T23:45:45.931" v="7869"/>
          <ac:spMkLst>
            <pc:docMk/>
            <pc:sldMk cId="4060490781" sldId="1371"/>
            <ac:spMk id="2" creationId="{546672FC-E650-4EEE-81E5-DBDD81C3E6B1}"/>
          </ac:spMkLst>
        </pc:spChg>
        <pc:spChg chg="mod">
          <ac:chgData name="Chen, Huanfa" userId="6a5f4bac-2732-4d15-8689-842c6c9ecf2d" providerId="ADAL" clId="{38B2A582-8C24-47C0-8818-4032ACB97E13}" dt="2022-02-05T23:45:45.931" v="7869"/>
          <ac:spMkLst>
            <pc:docMk/>
            <pc:sldMk cId="4060490781" sldId="1371"/>
            <ac:spMk id="3" creationId="{FDBCF4B1-4428-45BC-B315-60F760CF7950}"/>
          </ac:spMkLst>
        </pc:spChg>
        <pc:spChg chg="add del mod">
          <ac:chgData name="Chen, Huanfa" userId="6a5f4bac-2732-4d15-8689-842c6c9ecf2d" providerId="ADAL" clId="{38B2A582-8C24-47C0-8818-4032ACB97E13}" dt="2022-02-05T23:45:45.931" v="7869"/>
          <ac:spMkLst>
            <pc:docMk/>
            <pc:sldMk cId="4060490781" sldId="1371"/>
            <ac:spMk id="4" creationId="{B23A9FBE-B521-4B00-A245-3D6362D608D8}"/>
          </ac:spMkLst>
        </pc:spChg>
        <pc:spChg chg="add del mod">
          <ac:chgData name="Chen, Huanfa" userId="6a5f4bac-2732-4d15-8689-842c6c9ecf2d" providerId="ADAL" clId="{38B2A582-8C24-47C0-8818-4032ACB97E13}" dt="2022-02-05T23:45:45.931" v="7869"/>
          <ac:spMkLst>
            <pc:docMk/>
            <pc:sldMk cId="4060490781" sldId="1371"/>
            <ac:spMk id="5" creationId="{139B445B-5B99-43EA-82CE-0F8595DEC18C}"/>
          </ac:spMkLst>
        </pc:spChg>
        <pc:spChg chg="add mod">
          <ac:chgData name="Chen, Huanfa" userId="6a5f4bac-2732-4d15-8689-842c6c9ecf2d" providerId="ADAL" clId="{38B2A582-8C24-47C0-8818-4032ACB97E13}" dt="2022-02-05T23:45:45.931" v="7869"/>
          <ac:spMkLst>
            <pc:docMk/>
            <pc:sldMk cId="4060490781" sldId="1371"/>
            <ac:spMk id="7" creationId="{2E313F68-80F9-42EE-B2AE-14DE0DDE34EA}"/>
          </ac:spMkLst>
        </pc:spChg>
      </pc:sldChg>
      <pc:sldChg chg="addSp delSp modSp add mod">
        <pc:chgData name="Chen, Huanfa" userId="6a5f4bac-2732-4d15-8689-842c6c9ecf2d" providerId="ADAL" clId="{38B2A582-8C24-47C0-8818-4032ACB97E13}" dt="2022-02-06T20:15:11.572" v="8494" actId="6549"/>
        <pc:sldMkLst>
          <pc:docMk/>
          <pc:sldMk cId="1760015443" sldId="1372"/>
        </pc:sldMkLst>
        <pc:spChg chg="mod">
          <ac:chgData name="Chen, Huanfa" userId="6a5f4bac-2732-4d15-8689-842c6c9ecf2d" providerId="ADAL" clId="{38B2A582-8C24-47C0-8818-4032ACB97E13}" dt="2022-02-06T20:15:11.572" v="8494" actId="6549"/>
          <ac:spMkLst>
            <pc:docMk/>
            <pc:sldMk cId="1760015443" sldId="1372"/>
            <ac:spMk id="2" creationId="{546672FC-E650-4EEE-81E5-DBDD81C3E6B1}"/>
          </ac:spMkLst>
        </pc:spChg>
        <pc:spChg chg="mod">
          <ac:chgData name="Chen, Huanfa" userId="6a5f4bac-2732-4d15-8689-842c6c9ecf2d" providerId="ADAL" clId="{38B2A582-8C24-47C0-8818-4032ACB97E13}" dt="2022-02-06T20:14:49.696" v="8463" actId="1076"/>
          <ac:spMkLst>
            <pc:docMk/>
            <pc:sldMk cId="1760015443" sldId="1372"/>
            <ac:spMk id="5" creationId="{97E811E6-7951-45B2-B07C-3C011A71C573}"/>
          </ac:spMkLst>
        </pc:spChg>
        <pc:spChg chg="mod">
          <ac:chgData name="Chen, Huanfa" userId="6a5f4bac-2732-4d15-8689-842c6c9ecf2d" providerId="ADAL" clId="{38B2A582-8C24-47C0-8818-4032ACB97E13}" dt="2022-02-05T23:45:45.931" v="7869"/>
          <ac:spMkLst>
            <pc:docMk/>
            <pc:sldMk cId="1760015443" sldId="1372"/>
            <ac:spMk id="6" creationId="{9BAD187D-DB20-4526-A057-86A1F93A2E81}"/>
          </ac:spMkLst>
        </pc:spChg>
        <pc:spChg chg="add del mod">
          <ac:chgData name="Chen, Huanfa" userId="6a5f4bac-2732-4d15-8689-842c6c9ecf2d" providerId="ADAL" clId="{38B2A582-8C24-47C0-8818-4032ACB97E13}" dt="2022-02-05T23:45:45.931" v="7869"/>
          <ac:spMkLst>
            <pc:docMk/>
            <pc:sldMk cId="1760015443" sldId="1372"/>
            <ac:spMk id="7" creationId="{28C83639-93BB-43DC-A157-0AE3B42879A5}"/>
          </ac:spMkLst>
        </pc:spChg>
        <pc:spChg chg="add del mod">
          <ac:chgData name="Chen, Huanfa" userId="6a5f4bac-2732-4d15-8689-842c6c9ecf2d" providerId="ADAL" clId="{38B2A582-8C24-47C0-8818-4032ACB97E13}" dt="2022-02-05T23:45:45.931" v="7869"/>
          <ac:spMkLst>
            <pc:docMk/>
            <pc:sldMk cId="1760015443" sldId="1372"/>
            <ac:spMk id="8" creationId="{F16C8174-06F6-4F2E-9C8C-E3F696A499FC}"/>
          </ac:spMkLst>
        </pc:spChg>
        <pc:spChg chg="add del mod">
          <ac:chgData name="Chen, Huanfa" userId="6a5f4bac-2732-4d15-8689-842c6c9ecf2d" providerId="ADAL" clId="{38B2A582-8C24-47C0-8818-4032ACB97E13}" dt="2022-02-05T23:48:33.901" v="7910" actId="478"/>
          <ac:spMkLst>
            <pc:docMk/>
            <pc:sldMk cId="1760015443" sldId="1372"/>
            <ac:spMk id="9" creationId="{6C4CB2D0-F8DB-4B7A-B6FE-F53C8BCFF825}"/>
          </ac:spMkLst>
        </pc:spChg>
        <pc:picChg chg="mod">
          <ac:chgData name="Chen, Huanfa" userId="6a5f4bac-2732-4d15-8689-842c6c9ecf2d" providerId="ADAL" clId="{38B2A582-8C24-47C0-8818-4032ACB97E13}" dt="2022-02-06T20:14:46.950" v="8462" actId="1076"/>
          <ac:picMkLst>
            <pc:docMk/>
            <pc:sldMk cId="1760015443" sldId="1372"/>
            <ac:picMk id="3" creationId="{D8733F05-D19F-41AB-BDE7-4E63F9503A49}"/>
          </ac:picMkLst>
        </pc:picChg>
        <pc:picChg chg="mod">
          <ac:chgData name="Chen, Huanfa" userId="6a5f4bac-2732-4d15-8689-842c6c9ecf2d" providerId="ADAL" clId="{38B2A582-8C24-47C0-8818-4032ACB97E13}" dt="2022-02-06T20:14:52.217" v="8464" actId="1076"/>
          <ac:picMkLst>
            <pc:docMk/>
            <pc:sldMk cId="1760015443" sldId="1372"/>
            <ac:picMk id="4" creationId="{D2757FAB-B683-4CD2-9F8E-F481903CA90F}"/>
          </ac:picMkLst>
        </pc:picChg>
        <pc:picChg chg="mod">
          <ac:chgData name="Chen, Huanfa" userId="6a5f4bac-2732-4d15-8689-842c6c9ecf2d" providerId="ADAL" clId="{38B2A582-8C24-47C0-8818-4032ACB97E13}" dt="2022-02-06T20:14:53.706" v="8465" actId="1076"/>
          <ac:picMkLst>
            <pc:docMk/>
            <pc:sldMk cId="1760015443" sldId="1372"/>
            <ac:picMk id="10" creationId="{83281688-EECC-4313-B937-C35D71F85926}"/>
          </ac:picMkLst>
        </pc:picChg>
      </pc:sldChg>
      <pc:sldChg chg="modSp del mod">
        <pc:chgData name="Chen, Huanfa" userId="6a5f4bac-2732-4d15-8689-842c6c9ecf2d" providerId="ADAL" clId="{38B2A582-8C24-47C0-8818-4032ACB97E13}" dt="2022-02-05T23:38:09.567" v="7782" actId="2696"/>
        <pc:sldMkLst>
          <pc:docMk/>
          <pc:sldMk cId="3417759094" sldId="1372"/>
        </pc:sldMkLst>
        <pc:spChg chg="mod">
          <ac:chgData name="Chen, Huanfa" userId="6a5f4bac-2732-4d15-8689-842c6c9ecf2d" providerId="ADAL" clId="{38B2A582-8C24-47C0-8818-4032ACB97E13}" dt="2022-02-05T23:37:22.070" v="7769" actId="20577"/>
          <ac:spMkLst>
            <pc:docMk/>
            <pc:sldMk cId="3417759094" sldId="1372"/>
            <ac:spMk id="2" creationId="{546672FC-E650-4EEE-81E5-DBDD81C3E6B1}"/>
          </ac:spMkLst>
        </pc:spChg>
        <pc:picChg chg="mod">
          <ac:chgData name="Chen, Huanfa" userId="6a5f4bac-2732-4d15-8689-842c6c9ecf2d" providerId="ADAL" clId="{38B2A582-8C24-47C0-8818-4032ACB97E13}" dt="2022-02-05T23:37:10.670" v="7767" actId="1076"/>
          <ac:picMkLst>
            <pc:docMk/>
            <pc:sldMk cId="3417759094" sldId="1372"/>
            <ac:picMk id="10" creationId="{83281688-EECC-4313-B937-C35D71F85926}"/>
          </ac:picMkLst>
        </pc:picChg>
      </pc:sldChg>
      <pc:sldChg chg="modSp del mod">
        <pc:chgData name="Chen, Huanfa" userId="6a5f4bac-2732-4d15-8689-842c6c9ecf2d" providerId="ADAL" clId="{38B2A582-8C24-47C0-8818-4032ACB97E13}" dt="2022-02-05T23:38:09.567" v="7782" actId="2696"/>
        <pc:sldMkLst>
          <pc:docMk/>
          <pc:sldMk cId="1845719120" sldId="1373"/>
        </pc:sldMkLst>
        <pc:spChg chg="mod">
          <ac:chgData name="Chen, Huanfa" userId="6a5f4bac-2732-4d15-8689-842c6c9ecf2d" providerId="ADAL" clId="{38B2A582-8C24-47C0-8818-4032ACB97E13}" dt="2022-02-05T23:37:17.992" v="7768" actId="20577"/>
          <ac:spMkLst>
            <pc:docMk/>
            <pc:sldMk cId="1845719120" sldId="1373"/>
            <ac:spMk id="2" creationId="{546672FC-E650-4EEE-81E5-DBDD81C3E6B1}"/>
          </ac:spMkLst>
        </pc:spChg>
      </pc:sldChg>
      <pc:sldChg chg="addSp delSp modSp add mod">
        <pc:chgData name="Chen, Huanfa" userId="6a5f4bac-2732-4d15-8689-842c6c9ecf2d" providerId="ADAL" clId="{38B2A582-8C24-47C0-8818-4032ACB97E13}" dt="2022-02-06T20:15:58.018" v="8512" actId="20577"/>
        <pc:sldMkLst>
          <pc:docMk/>
          <pc:sldMk cId="3890803208" sldId="1373"/>
        </pc:sldMkLst>
        <pc:spChg chg="mod">
          <ac:chgData name="Chen, Huanfa" userId="6a5f4bac-2732-4d15-8689-842c6c9ecf2d" providerId="ADAL" clId="{38B2A582-8C24-47C0-8818-4032ACB97E13}" dt="2022-02-06T20:14:04.037" v="8453" actId="207"/>
          <ac:spMkLst>
            <pc:docMk/>
            <pc:sldMk cId="3890803208" sldId="1373"/>
            <ac:spMk id="2" creationId="{546672FC-E650-4EEE-81E5-DBDD81C3E6B1}"/>
          </ac:spMkLst>
        </pc:spChg>
        <pc:spChg chg="del mod">
          <ac:chgData name="Chen, Huanfa" userId="6a5f4bac-2732-4d15-8689-842c6c9ecf2d" providerId="ADAL" clId="{38B2A582-8C24-47C0-8818-4032ACB97E13}" dt="2022-02-06T20:14:31.960" v="8458" actId="478"/>
          <ac:spMkLst>
            <pc:docMk/>
            <pc:sldMk cId="3890803208" sldId="1373"/>
            <ac:spMk id="5" creationId="{97E811E6-7951-45B2-B07C-3C011A71C573}"/>
          </ac:spMkLst>
        </pc:spChg>
        <pc:spChg chg="mod">
          <ac:chgData name="Chen, Huanfa" userId="6a5f4bac-2732-4d15-8689-842c6c9ecf2d" providerId="ADAL" clId="{38B2A582-8C24-47C0-8818-4032ACB97E13}" dt="2022-02-05T23:45:45.931" v="7869"/>
          <ac:spMkLst>
            <pc:docMk/>
            <pc:sldMk cId="3890803208" sldId="1373"/>
            <ac:spMk id="6" creationId="{DCB4A0AC-A4B0-4C32-A7D6-35C259C6968F}"/>
          </ac:spMkLst>
        </pc:spChg>
        <pc:spChg chg="mod">
          <ac:chgData name="Chen, Huanfa" userId="6a5f4bac-2732-4d15-8689-842c6c9ecf2d" providerId="ADAL" clId="{38B2A582-8C24-47C0-8818-4032ACB97E13}" dt="2022-02-06T20:15:58.018" v="8512" actId="20577"/>
          <ac:spMkLst>
            <pc:docMk/>
            <pc:sldMk cId="3890803208" sldId="1373"/>
            <ac:spMk id="7" creationId="{50C1ED04-40DA-4406-B14D-9C5D0AC9EB33}"/>
          </ac:spMkLst>
        </pc:spChg>
        <pc:spChg chg="add del mod">
          <ac:chgData name="Chen, Huanfa" userId="6a5f4bac-2732-4d15-8689-842c6c9ecf2d" providerId="ADAL" clId="{38B2A582-8C24-47C0-8818-4032ACB97E13}" dt="2022-02-05T23:45:45.931" v="7869"/>
          <ac:spMkLst>
            <pc:docMk/>
            <pc:sldMk cId="3890803208" sldId="1373"/>
            <ac:spMk id="8" creationId="{7F9F164D-2494-46CA-B831-5C805AD7F0ED}"/>
          </ac:spMkLst>
        </pc:spChg>
        <pc:spChg chg="add del mod">
          <ac:chgData name="Chen, Huanfa" userId="6a5f4bac-2732-4d15-8689-842c6c9ecf2d" providerId="ADAL" clId="{38B2A582-8C24-47C0-8818-4032ACB97E13}" dt="2022-02-05T23:45:45.931" v="7869"/>
          <ac:spMkLst>
            <pc:docMk/>
            <pc:sldMk cId="3890803208" sldId="1373"/>
            <ac:spMk id="9" creationId="{0FDBC36A-68C6-4AB1-A7B7-B494FE00D6F6}"/>
          </ac:spMkLst>
        </pc:spChg>
        <pc:spChg chg="add del mod">
          <ac:chgData name="Chen, Huanfa" userId="6a5f4bac-2732-4d15-8689-842c6c9ecf2d" providerId="ADAL" clId="{38B2A582-8C24-47C0-8818-4032ACB97E13}" dt="2022-02-05T23:48:41.948" v="7911" actId="478"/>
          <ac:spMkLst>
            <pc:docMk/>
            <pc:sldMk cId="3890803208" sldId="1373"/>
            <ac:spMk id="10" creationId="{008C0ADD-8C06-4E90-A517-59BD60C19D1A}"/>
          </ac:spMkLst>
        </pc:spChg>
        <pc:picChg chg="mod">
          <ac:chgData name="Chen, Huanfa" userId="6a5f4bac-2732-4d15-8689-842c6c9ecf2d" providerId="ADAL" clId="{38B2A582-8C24-47C0-8818-4032ACB97E13}" dt="2022-02-06T20:13:55.865" v="8429" actId="1076"/>
          <ac:picMkLst>
            <pc:docMk/>
            <pc:sldMk cId="3890803208" sldId="1373"/>
            <ac:picMk id="3" creationId="{D8733F05-D19F-41AB-BDE7-4E63F9503A49}"/>
          </ac:picMkLst>
        </pc:picChg>
        <pc:picChg chg="del">
          <ac:chgData name="Chen, Huanfa" userId="6a5f4bac-2732-4d15-8689-842c6c9ecf2d" providerId="ADAL" clId="{38B2A582-8C24-47C0-8818-4032ACB97E13}" dt="2022-02-06T20:14:29.822" v="8457" actId="478"/>
          <ac:picMkLst>
            <pc:docMk/>
            <pc:sldMk cId="3890803208" sldId="1373"/>
            <ac:picMk id="4" creationId="{D2757FAB-B683-4CD2-9F8E-F481903CA90F}"/>
          </ac:picMkLst>
        </pc:picChg>
      </pc:sldChg>
      <pc:sldChg chg="addSp delSp modSp mod">
        <pc:chgData name="Chen, Huanfa" userId="6a5f4bac-2732-4d15-8689-842c6c9ecf2d" providerId="ADAL" clId="{38B2A582-8C24-47C0-8818-4032ACB97E13}" dt="2022-02-06T19:56:32.097" v="8058" actId="113"/>
        <pc:sldMkLst>
          <pc:docMk/>
          <pc:sldMk cId="181303291" sldId="1374"/>
        </pc:sldMkLst>
        <pc:spChg chg="mod">
          <ac:chgData name="Chen, Huanfa" userId="6a5f4bac-2732-4d15-8689-842c6c9ecf2d" providerId="ADAL" clId="{38B2A582-8C24-47C0-8818-4032ACB97E13}" dt="2022-02-05T23:45:45.931" v="7869"/>
          <ac:spMkLst>
            <pc:docMk/>
            <pc:sldMk cId="181303291" sldId="1374"/>
            <ac:spMk id="5" creationId="{00000000-0000-0000-0000-000000000000}"/>
          </ac:spMkLst>
        </pc:spChg>
        <pc:spChg chg="mod">
          <ac:chgData name="Chen, Huanfa" userId="6a5f4bac-2732-4d15-8689-842c6c9ecf2d" providerId="ADAL" clId="{38B2A582-8C24-47C0-8818-4032ACB97E13}" dt="2022-02-06T19:56:32.097" v="8058" actId="113"/>
          <ac:spMkLst>
            <pc:docMk/>
            <pc:sldMk cId="181303291" sldId="1374"/>
            <ac:spMk id="6" creationId="{00000000-0000-0000-0000-000000000000}"/>
          </ac:spMkLst>
        </pc:spChg>
        <pc:spChg chg="mod">
          <ac:chgData name="Chen, Huanfa" userId="6a5f4bac-2732-4d15-8689-842c6c9ecf2d" providerId="ADAL" clId="{38B2A582-8C24-47C0-8818-4032ACB97E13}" dt="2022-02-05T23:45:45.931" v="7869"/>
          <ac:spMkLst>
            <pc:docMk/>
            <pc:sldMk cId="181303291" sldId="1374"/>
            <ac:spMk id="9" creationId="{17215F81-5E22-4C66-BACA-704F40A62686}"/>
          </ac:spMkLst>
        </pc:spChg>
        <pc:spChg chg="add del mod">
          <ac:chgData name="Chen, Huanfa" userId="6a5f4bac-2732-4d15-8689-842c6c9ecf2d" providerId="ADAL" clId="{38B2A582-8C24-47C0-8818-4032ACB97E13}" dt="2022-02-05T23:45:45.931" v="7869"/>
          <ac:spMkLst>
            <pc:docMk/>
            <pc:sldMk cId="181303291" sldId="1374"/>
            <ac:spMk id="21" creationId="{B91D0F4F-3F05-4688-9EE0-F57533C233D1}"/>
          </ac:spMkLst>
        </pc:spChg>
        <pc:spChg chg="add del mod">
          <ac:chgData name="Chen, Huanfa" userId="6a5f4bac-2732-4d15-8689-842c6c9ecf2d" providerId="ADAL" clId="{38B2A582-8C24-47C0-8818-4032ACB97E13}" dt="2022-02-05T23:45:45.931" v="7869"/>
          <ac:spMkLst>
            <pc:docMk/>
            <pc:sldMk cId="181303291" sldId="1374"/>
            <ac:spMk id="23" creationId="{B986004E-CEA8-4AA2-B530-6C34D35D38B9}"/>
          </ac:spMkLst>
        </pc:spChg>
        <pc:spChg chg="add del mod">
          <ac:chgData name="Chen, Huanfa" userId="6a5f4bac-2732-4d15-8689-842c6c9ecf2d" providerId="ADAL" clId="{38B2A582-8C24-47C0-8818-4032ACB97E13}" dt="2022-02-05T23:48:04.568" v="7904" actId="478"/>
          <ac:spMkLst>
            <pc:docMk/>
            <pc:sldMk cId="181303291" sldId="1374"/>
            <ac:spMk id="24" creationId="{1F430B34-92B9-416C-B3AB-C1DEAF9F9DB3}"/>
          </ac:spMkLst>
        </pc:spChg>
      </pc:sldChg>
      <pc:sldChg chg="addSp delSp modSp mod">
        <pc:chgData name="Chen, Huanfa" userId="6a5f4bac-2732-4d15-8689-842c6c9ecf2d" providerId="ADAL" clId="{38B2A582-8C24-47C0-8818-4032ACB97E13}" dt="2022-02-06T20:12:51.194" v="8379" actId="114"/>
        <pc:sldMkLst>
          <pc:docMk/>
          <pc:sldMk cId="3628832305" sldId="1375"/>
        </pc:sldMkLst>
        <pc:spChg chg="mod">
          <ac:chgData name="Chen, Huanfa" userId="6a5f4bac-2732-4d15-8689-842c6c9ecf2d" providerId="ADAL" clId="{38B2A582-8C24-47C0-8818-4032ACB97E13}" dt="2022-02-05T23:45:45.931" v="7869"/>
          <ac:spMkLst>
            <pc:docMk/>
            <pc:sldMk cId="3628832305" sldId="1375"/>
            <ac:spMk id="2" creationId="{F21FA942-5A7C-49CD-8AD0-0E6D2A5C19AA}"/>
          </ac:spMkLst>
        </pc:spChg>
        <pc:spChg chg="add del mod">
          <ac:chgData name="Chen, Huanfa" userId="6a5f4bac-2732-4d15-8689-842c6c9ecf2d" providerId="ADAL" clId="{38B2A582-8C24-47C0-8818-4032ACB97E13}" dt="2022-02-05T23:45:45.931" v="7869"/>
          <ac:spMkLst>
            <pc:docMk/>
            <pc:sldMk cId="3628832305" sldId="1375"/>
            <ac:spMk id="3" creationId="{8A89EE37-F366-435A-A264-01D2228D5DDB}"/>
          </ac:spMkLst>
        </pc:spChg>
        <pc:spChg chg="add del mod">
          <ac:chgData name="Chen, Huanfa" userId="6a5f4bac-2732-4d15-8689-842c6c9ecf2d" providerId="ADAL" clId="{38B2A582-8C24-47C0-8818-4032ACB97E13}" dt="2022-02-05T23:45:45.931" v="7869"/>
          <ac:spMkLst>
            <pc:docMk/>
            <pc:sldMk cId="3628832305" sldId="1375"/>
            <ac:spMk id="4" creationId="{B7C22676-2D55-4465-9103-658C27640900}"/>
          </ac:spMkLst>
        </pc:spChg>
        <pc:spChg chg="mod">
          <ac:chgData name="Chen, Huanfa" userId="6a5f4bac-2732-4d15-8689-842c6c9ecf2d" providerId="ADAL" clId="{38B2A582-8C24-47C0-8818-4032ACB97E13}" dt="2022-02-05T23:45:45.931" v="7869"/>
          <ac:spMkLst>
            <pc:docMk/>
            <pc:sldMk cId="3628832305" sldId="1375"/>
            <ac:spMk id="5" creationId="{00000000-0000-0000-0000-000000000000}"/>
          </ac:spMkLst>
        </pc:spChg>
        <pc:spChg chg="add del mod">
          <ac:chgData name="Chen, Huanfa" userId="6a5f4bac-2732-4d15-8689-842c6c9ecf2d" providerId="ADAL" clId="{38B2A582-8C24-47C0-8818-4032ACB97E13}" dt="2022-02-05T23:48:10.649" v="7906" actId="478"/>
          <ac:spMkLst>
            <pc:docMk/>
            <pc:sldMk cId="3628832305" sldId="1375"/>
            <ac:spMk id="6" creationId="{1F3EACA4-E4FB-43D5-B990-3773697804A2}"/>
          </ac:spMkLst>
        </pc:spChg>
        <pc:graphicFrameChg chg="mod modGraphic">
          <ac:chgData name="Chen, Huanfa" userId="6a5f4bac-2732-4d15-8689-842c6c9ecf2d" providerId="ADAL" clId="{38B2A582-8C24-47C0-8818-4032ACB97E13}" dt="2022-02-06T20:12:51.194" v="8379" actId="114"/>
          <ac:graphicFrameMkLst>
            <pc:docMk/>
            <pc:sldMk cId="3628832305" sldId="1375"/>
            <ac:graphicFrameMk id="8" creationId="{158E124E-1485-437B-A2D9-4135C546FE5C}"/>
          </ac:graphicFrameMkLst>
        </pc:graphicFrameChg>
      </pc:sldChg>
      <pc:sldChg chg="addSp delSp modSp add mod modAnim">
        <pc:chgData name="Chen, Huanfa" userId="6a5f4bac-2732-4d15-8689-842c6c9ecf2d" providerId="ADAL" clId="{38B2A582-8C24-47C0-8818-4032ACB97E13}" dt="2022-02-06T22:20:40.692" v="9043" actId="1076"/>
        <pc:sldMkLst>
          <pc:docMk/>
          <pc:sldMk cId="2505505495" sldId="1376"/>
        </pc:sldMkLst>
        <pc:spChg chg="del">
          <ac:chgData name="Chen, Huanfa" userId="6a5f4bac-2732-4d15-8689-842c6c9ecf2d" providerId="ADAL" clId="{38B2A582-8C24-47C0-8818-4032ACB97E13}" dt="2022-02-05T17:12:41.077" v="41" actId="478"/>
          <ac:spMkLst>
            <pc:docMk/>
            <pc:sldMk cId="2505505495" sldId="1376"/>
            <ac:spMk id="2" creationId="{00000000-0000-0000-0000-000000000000}"/>
          </ac:spMkLst>
        </pc:spChg>
        <pc:spChg chg="mod">
          <ac:chgData name="Chen, Huanfa" userId="6a5f4bac-2732-4d15-8689-842c6c9ecf2d" providerId="ADAL" clId="{38B2A582-8C24-47C0-8818-4032ACB97E13}" dt="2022-02-05T23:45:45.931" v="7869"/>
          <ac:spMkLst>
            <pc:docMk/>
            <pc:sldMk cId="2505505495" sldId="1376"/>
            <ac:spMk id="2" creationId="{C602E8A3-3B48-4B3B-8F8C-44B005BB36B8}"/>
          </ac:spMkLst>
        </pc:spChg>
        <pc:spChg chg="add del mod">
          <ac:chgData name="Chen, Huanfa" userId="6a5f4bac-2732-4d15-8689-842c6c9ecf2d" providerId="ADAL" clId="{38B2A582-8C24-47C0-8818-4032ACB97E13}" dt="2022-02-05T23:45:45.931" v="7869"/>
          <ac:spMkLst>
            <pc:docMk/>
            <pc:sldMk cId="2505505495" sldId="1376"/>
            <ac:spMk id="3" creationId="{2F40B1D6-F21B-46C7-B3E5-4D6ED6D0DCF3}"/>
          </ac:spMkLst>
        </pc:spChg>
        <pc:spChg chg="add del mod">
          <ac:chgData name="Chen, Huanfa" userId="6a5f4bac-2732-4d15-8689-842c6c9ecf2d" providerId="ADAL" clId="{38B2A582-8C24-47C0-8818-4032ACB97E13}" dt="2022-02-05T23:46:00.109" v="7871" actId="478"/>
          <ac:spMkLst>
            <pc:docMk/>
            <pc:sldMk cId="2505505495" sldId="1376"/>
            <ac:spMk id="4" creationId="{4611964C-3B60-41C6-B37D-E7E9A9EE2929}"/>
          </ac:spMkLst>
        </pc:spChg>
        <pc:spChg chg="del mod">
          <ac:chgData name="Chen, Huanfa" userId="6a5f4bac-2732-4d15-8689-842c6c9ecf2d" providerId="ADAL" clId="{38B2A582-8C24-47C0-8818-4032ACB97E13}" dt="2022-02-05T17:23:32.862" v="58"/>
          <ac:spMkLst>
            <pc:docMk/>
            <pc:sldMk cId="2505505495" sldId="1376"/>
            <ac:spMk id="4" creationId="{8C3B459F-BFB3-6E44-BCFB-309A93C97AE2}"/>
          </ac:spMkLst>
        </pc:spChg>
        <pc:spChg chg="del">
          <ac:chgData name="Chen, Huanfa" userId="6a5f4bac-2732-4d15-8689-842c6c9ecf2d" providerId="ADAL" clId="{38B2A582-8C24-47C0-8818-4032ACB97E13}" dt="2022-02-05T17:12:45.639" v="43" actId="478"/>
          <ac:spMkLst>
            <pc:docMk/>
            <pc:sldMk cId="2505505495" sldId="1376"/>
            <ac:spMk id="5" creationId="{6220C028-C785-8146-9C2A-650D9418735C}"/>
          </ac:spMkLst>
        </pc:spChg>
        <pc:spChg chg="add del mod">
          <ac:chgData name="Chen, Huanfa" userId="6a5f4bac-2732-4d15-8689-842c6c9ecf2d" providerId="ADAL" clId="{38B2A582-8C24-47C0-8818-4032ACB97E13}" dt="2022-02-05T23:46:01.597" v="7872" actId="478"/>
          <ac:spMkLst>
            <pc:docMk/>
            <pc:sldMk cId="2505505495" sldId="1376"/>
            <ac:spMk id="5" creationId="{7470D77D-CC81-460D-B2ED-57A54A3DD441}"/>
          </ac:spMkLst>
        </pc:spChg>
        <pc:spChg chg="mod">
          <ac:chgData name="Chen, Huanfa" userId="6a5f4bac-2732-4d15-8689-842c6c9ecf2d" providerId="ADAL" clId="{38B2A582-8C24-47C0-8818-4032ACB97E13}" dt="2022-02-05T17:56:07.166" v="727" actId="20577"/>
          <ac:spMkLst>
            <pc:docMk/>
            <pc:sldMk cId="2505505495" sldId="1376"/>
            <ac:spMk id="6" creationId="{D391DDAD-7136-4E52-B290-319093F4BA30}"/>
          </ac:spMkLst>
        </pc:spChg>
        <pc:spChg chg="add del mod">
          <ac:chgData name="Chen, Huanfa" userId="6a5f4bac-2732-4d15-8689-842c6c9ecf2d" providerId="ADAL" clId="{38B2A582-8C24-47C0-8818-4032ACB97E13}" dt="2022-02-05T17:12:43.230" v="42" actId="478"/>
          <ac:spMkLst>
            <pc:docMk/>
            <pc:sldMk cId="2505505495" sldId="1376"/>
            <ac:spMk id="7" creationId="{18D83640-BB2E-41F3-ABC7-E7DD99409C64}"/>
          </ac:spMkLst>
        </pc:spChg>
        <pc:spChg chg="del">
          <ac:chgData name="Chen, Huanfa" userId="6a5f4bac-2732-4d15-8689-842c6c9ecf2d" providerId="ADAL" clId="{38B2A582-8C24-47C0-8818-4032ACB97E13}" dt="2022-02-05T17:12:46.935" v="44" actId="478"/>
          <ac:spMkLst>
            <pc:docMk/>
            <pc:sldMk cId="2505505495" sldId="1376"/>
            <ac:spMk id="9" creationId="{35CE7524-D428-4C15-8D29-B4B96E116986}"/>
          </ac:spMkLst>
        </pc:spChg>
        <pc:spChg chg="add del mod">
          <ac:chgData name="Chen, Huanfa" userId="6a5f4bac-2732-4d15-8689-842c6c9ecf2d" providerId="ADAL" clId="{38B2A582-8C24-47C0-8818-4032ACB97E13}" dt="2022-02-05T17:45:41.428" v="457" actId="478"/>
          <ac:spMkLst>
            <pc:docMk/>
            <pc:sldMk cId="2505505495" sldId="1376"/>
            <ac:spMk id="10" creationId="{D7CA1AFD-55F2-4417-B778-7004F64DCBA3}"/>
          </ac:spMkLst>
        </pc:spChg>
        <pc:spChg chg="add mod">
          <ac:chgData name="Chen, Huanfa" userId="6a5f4bac-2732-4d15-8689-842c6c9ecf2d" providerId="ADAL" clId="{38B2A582-8C24-47C0-8818-4032ACB97E13}" dt="2022-02-06T22:20:40.692" v="9043" actId="1076"/>
          <ac:spMkLst>
            <pc:docMk/>
            <pc:sldMk cId="2505505495" sldId="1376"/>
            <ac:spMk id="11" creationId="{6587ADC2-11E4-4824-85AE-EE4E2704F7FC}"/>
          </ac:spMkLst>
        </pc:spChg>
        <pc:spChg chg="add del mod">
          <ac:chgData name="Chen, Huanfa" userId="6a5f4bac-2732-4d15-8689-842c6c9ecf2d" providerId="ADAL" clId="{38B2A582-8C24-47C0-8818-4032ACB97E13}" dt="2022-02-05T17:45:53.627" v="462" actId="478"/>
          <ac:spMkLst>
            <pc:docMk/>
            <pc:sldMk cId="2505505495" sldId="1376"/>
            <ac:spMk id="13" creationId="{87630004-274E-4F74-BFE9-A6F1E75CFF22}"/>
          </ac:spMkLst>
        </pc:spChg>
        <pc:spChg chg="add mod">
          <ac:chgData name="Chen, Huanfa" userId="6a5f4bac-2732-4d15-8689-842c6c9ecf2d" providerId="ADAL" clId="{38B2A582-8C24-47C0-8818-4032ACB97E13}" dt="2022-02-05T17:47:44.161" v="604" actId="15"/>
          <ac:spMkLst>
            <pc:docMk/>
            <pc:sldMk cId="2505505495" sldId="1376"/>
            <ac:spMk id="14" creationId="{82430C35-279F-462E-8EFE-192609C289BF}"/>
          </ac:spMkLst>
        </pc:spChg>
        <pc:picChg chg="add mod">
          <ac:chgData name="Chen, Huanfa" userId="6a5f4bac-2732-4d15-8689-842c6c9ecf2d" providerId="ADAL" clId="{38B2A582-8C24-47C0-8818-4032ACB97E13}" dt="2022-02-05T17:53:59.407" v="618" actId="1076"/>
          <ac:picMkLst>
            <pc:docMk/>
            <pc:sldMk cId="2505505495" sldId="1376"/>
            <ac:picMk id="16" creationId="{8C659447-21C2-43E6-A01E-E128EC968E52}"/>
          </ac:picMkLst>
        </pc:picChg>
      </pc:sldChg>
      <pc:sldChg chg="addSp delSp modSp add mod">
        <pc:chgData name="Chen, Huanfa" userId="6a5f4bac-2732-4d15-8689-842c6c9ecf2d" providerId="ADAL" clId="{38B2A582-8C24-47C0-8818-4032ACB97E13}" dt="2022-02-05T23:45:45.931" v="7869"/>
        <pc:sldMkLst>
          <pc:docMk/>
          <pc:sldMk cId="1338714354" sldId="1377"/>
        </pc:sldMkLst>
        <pc:spChg chg="mod">
          <ac:chgData name="Chen, Huanfa" userId="6a5f4bac-2732-4d15-8689-842c6c9ecf2d" providerId="ADAL" clId="{38B2A582-8C24-47C0-8818-4032ACB97E13}" dt="2022-02-05T23:45:45.931" v="7869"/>
          <ac:spMkLst>
            <pc:docMk/>
            <pc:sldMk cId="1338714354" sldId="1377"/>
            <ac:spMk id="2" creationId="{3C4EA0A8-8040-46DF-A113-2C7CFC100FC8}"/>
          </ac:spMkLst>
        </pc:spChg>
        <pc:spChg chg="add del mod">
          <ac:chgData name="Chen, Huanfa" userId="6a5f4bac-2732-4d15-8689-842c6c9ecf2d" providerId="ADAL" clId="{38B2A582-8C24-47C0-8818-4032ACB97E13}" dt="2022-02-05T23:45:45.931" v="7869"/>
          <ac:spMkLst>
            <pc:docMk/>
            <pc:sldMk cId="1338714354" sldId="1377"/>
            <ac:spMk id="3" creationId="{D371BC3B-C77C-434E-8436-BAC4CE3E5CC2}"/>
          </ac:spMkLst>
        </pc:spChg>
        <pc:spChg chg="add mod">
          <ac:chgData name="Chen, Huanfa" userId="6a5f4bac-2732-4d15-8689-842c6c9ecf2d" providerId="ADAL" clId="{38B2A582-8C24-47C0-8818-4032ACB97E13}" dt="2022-02-05T23:45:45.931" v="7869"/>
          <ac:spMkLst>
            <pc:docMk/>
            <pc:sldMk cId="1338714354" sldId="1377"/>
            <ac:spMk id="4" creationId="{4EE4341F-5F7D-4992-AEC2-4E4EB12A799B}"/>
          </ac:spMkLst>
        </pc:spChg>
        <pc:spChg chg="add mod">
          <ac:chgData name="Chen, Huanfa" userId="6a5f4bac-2732-4d15-8689-842c6c9ecf2d" providerId="ADAL" clId="{38B2A582-8C24-47C0-8818-4032ACB97E13}" dt="2022-02-05T23:45:45.931" v="7869"/>
          <ac:spMkLst>
            <pc:docMk/>
            <pc:sldMk cId="1338714354" sldId="1377"/>
            <ac:spMk id="5" creationId="{D6158F98-EF3D-417F-927D-3F8241ECC9F0}"/>
          </ac:spMkLst>
        </pc:spChg>
        <pc:spChg chg="mod">
          <ac:chgData name="Chen, Huanfa" userId="6a5f4bac-2732-4d15-8689-842c6c9ecf2d" providerId="ADAL" clId="{38B2A582-8C24-47C0-8818-4032ACB97E13}" dt="2022-02-05T17:29:24.956" v="77" actId="20577"/>
          <ac:spMkLst>
            <pc:docMk/>
            <pc:sldMk cId="1338714354" sldId="1377"/>
            <ac:spMk id="6" creationId="{D391DDAD-7136-4E52-B290-319093F4BA30}"/>
          </ac:spMkLst>
        </pc:spChg>
      </pc:sldChg>
      <pc:sldChg chg="addSp delSp modSp add mod">
        <pc:chgData name="Chen, Huanfa" userId="6a5f4bac-2732-4d15-8689-842c6c9ecf2d" providerId="ADAL" clId="{38B2A582-8C24-47C0-8818-4032ACB97E13}" dt="2022-02-05T23:45:55.781" v="7870" actId="478"/>
        <pc:sldMkLst>
          <pc:docMk/>
          <pc:sldMk cId="538623932" sldId="1378"/>
        </pc:sldMkLst>
        <pc:spChg chg="add del mod">
          <ac:chgData name="Chen, Huanfa" userId="6a5f4bac-2732-4d15-8689-842c6c9ecf2d" providerId="ADAL" clId="{38B2A582-8C24-47C0-8818-4032ACB97E13}" dt="2022-02-05T23:45:45.931" v="7869"/>
          <ac:spMkLst>
            <pc:docMk/>
            <pc:sldMk cId="538623932" sldId="1378"/>
            <ac:spMk id="2" creationId="{00000000-0000-0000-0000-000000000000}"/>
          </ac:spMkLst>
        </pc:spChg>
        <pc:spChg chg="mod">
          <ac:chgData name="Chen, Huanfa" userId="6a5f4bac-2732-4d15-8689-842c6c9ecf2d" providerId="ADAL" clId="{38B2A582-8C24-47C0-8818-4032ACB97E13}" dt="2022-02-05T23:45:45.931" v="7869"/>
          <ac:spMkLst>
            <pc:docMk/>
            <pc:sldMk cId="538623932" sldId="1378"/>
            <ac:spMk id="3" creationId="{3B981CFE-A7F2-494A-93E6-A4C66D39F228}"/>
          </ac:spMkLst>
        </pc:spChg>
        <pc:spChg chg="mod">
          <ac:chgData name="Chen, Huanfa" userId="6a5f4bac-2732-4d15-8689-842c6c9ecf2d" providerId="ADAL" clId="{38B2A582-8C24-47C0-8818-4032ACB97E13}" dt="2022-02-05T17:47:29.960" v="582" actId="5793"/>
          <ac:spMkLst>
            <pc:docMk/>
            <pc:sldMk cId="538623932" sldId="1378"/>
            <ac:spMk id="4" creationId="{8C3B459F-BFB3-6E44-BCFB-309A93C97AE2}"/>
          </ac:spMkLst>
        </pc:spChg>
        <pc:spChg chg="mod">
          <ac:chgData name="Chen, Huanfa" userId="6a5f4bac-2732-4d15-8689-842c6c9ecf2d" providerId="ADAL" clId="{38B2A582-8C24-47C0-8818-4032ACB97E13}" dt="2022-02-05T17:39:58.387" v="319" actId="108"/>
          <ac:spMkLst>
            <pc:docMk/>
            <pc:sldMk cId="538623932" sldId="1378"/>
            <ac:spMk id="5" creationId="{6220C028-C785-8146-9C2A-650D9418735C}"/>
          </ac:spMkLst>
        </pc:spChg>
        <pc:spChg chg="mod">
          <ac:chgData name="Chen, Huanfa" userId="6a5f4bac-2732-4d15-8689-842c6c9ecf2d" providerId="ADAL" clId="{38B2A582-8C24-47C0-8818-4032ACB97E13}" dt="2022-02-05T17:44:43.680" v="442" actId="20577"/>
          <ac:spMkLst>
            <pc:docMk/>
            <pc:sldMk cId="538623932" sldId="1378"/>
            <ac:spMk id="6" creationId="{D391DDAD-7136-4E52-B290-319093F4BA30}"/>
          </ac:spMkLst>
        </pc:spChg>
        <pc:spChg chg="add del mod">
          <ac:chgData name="Chen, Huanfa" userId="6a5f4bac-2732-4d15-8689-842c6c9ecf2d" providerId="ADAL" clId="{38B2A582-8C24-47C0-8818-4032ACB97E13}" dt="2022-02-05T17:38:52.735" v="280" actId="478"/>
          <ac:spMkLst>
            <pc:docMk/>
            <pc:sldMk cId="538623932" sldId="1378"/>
            <ac:spMk id="7" creationId="{451C9A80-EB20-432D-ABB5-FAD2754AA3B7}"/>
          </ac:spMkLst>
        </pc:spChg>
        <pc:spChg chg="add del mod">
          <ac:chgData name="Chen, Huanfa" userId="6a5f4bac-2732-4d15-8689-842c6c9ecf2d" providerId="ADAL" clId="{38B2A582-8C24-47C0-8818-4032ACB97E13}" dt="2022-02-05T23:45:45.931" v="7869"/>
          <ac:spMkLst>
            <pc:docMk/>
            <pc:sldMk cId="538623932" sldId="1378"/>
            <ac:spMk id="7" creationId="{8B656B9F-24D5-4CDE-97A7-5046C2390B5E}"/>
          </ac:spMkLst>
        </pc:spChg>
        <pc:spChg chg="add del mod">
          <ac:chgData name="Chen, Huanfa" userId="6a5f4bac-2732-4d15-8689-842c6c9ecf2d" providerId="ADAL" clId="{38B2A582-8C24-47C0-8818-4032ACB97E13}" dt="2022-02-05T23:45:45.931" v="7869"/>
          <ac:spMkLst>
            <pc:docMk/>
            <pc:sldMk cId="538623932" sldId="1378"/>
            <ac:spMk id="8" creationId="{49317BA9-0C01-4335-8395-9235C1A02C6B}"/>
          </ac:spMkLst>
        </pc:spChg>
        <pc:spChg chg="add del mod">
          <ac:chgData name="Chen, Huanfa" userId="6a5f4bac-2732-4d15-8689-842c6c9ecf2d" providerId="ADAL" clId="{38B2A582-8C24-47C0-8818-4032ACB97E13}" dt="2022-02-05T23:45:55.781" v="7870" actId="478"/>
          <ac:spMkLst>
            <pc:docMk/>
            <pc:sldMk cId="538623932" sldId="1378"/>
            <ac:spMk id="9" creationId="{DEE31300-CB5E-4FE7-9AA8-E6D15F489396}"/>
          </ac:spMkLst>
        </pc:spChg>
      </pc:sldChg>
      <pc:sldChg chg="addSp delSp modSp add mod modNotesTx">
        <pc:chgData name="Chen, Huanfa" userId="6a5f4bac-2732-4d15-8689-842c6c9ecf2d" providerId="ADAL" clId="{38B2A582-8C24-47C0-8818-4032ACB97E13}" dt="2022-02-06T20:13:19.743" v="8384" actId="20577"/>
        <pc:sldMkLst>
          <pc:docMk/>
          <pc:sldMk cId="2139678080" sldId="1379"/>
        </pc:sldMkLst>
        <pc:spChg chg="mod">
          <ac:chgData name="Chen, Huanfa" userId="6a5f4bac-2732-4d15-8689-842c6c9ecf2d" providerId="ADAL" clId="{38B2A582-8C24-47C0-8818-4032ACB97E13}" dt="2022-02-05T23:45:45.931" v="7869"/>
          <ac:spMkLst>
            <pc:docMk/>
            <pc:sldMk cId="2139678080" sldId="1379"/>
            <ac:spMk id="2" creationId="{3B6C32A8-D6D4-4F55-BD6F-08BF9172DA68}"/>
          </ac:spMkLst>
        </pc:spChg>
        <pc:spChg chg="add del mod">
          <ac:chgData name="Chen, Huanfa" userId="6a5f4bac-2732-4d15-8689-842c6c9ecf2d" providerId="ADAL" clId="{38B2A582-8C24-47C0-8818-4032ACB97E13}" dt="2022-02-05T23:45:45.931" v="7869"/>
          <ac:spMkLst>
            <pc:docMk/>
            <pc:sldMk cId="2139678080" sldId="1379"/>
            <ac:spMk id="3" creationId="{4F6ED816-3018-497B-811F-5CA255FCE93F}"/>
          </ac:spMkLst>
        </pc:spChg>
        <pc:spChg chg="add del mod">
          <ac:chgData name="Chen, Huanfa" userId="6a5f4bac-2732-4d15-8689-842c6c9ecf2d" providerId="ADAL" clId="{38B2A582-8C24-47C0-8818-4032ACB97E13}" dt="2022-02-05T23:45:45.931" v="7869"/>
          <ac:spMkLst>
            <pc:docMk/>
            <pc:sldMk cId="2139678080" sldId="1379"/>
            <ac:spMk id="4" creationId="{2566546A-2807-426D-AE70-155AF206B710}"/>
          </ac:spMkLst>
        </pc:spChg>
        <pc:spChg chg="mod">
          <ac:chgData name="Chen, Huanfa" userId="6a5f4bac-2732-4d15-8689-842c6c9ecf2d" providerId="ADAL" clId="{38B2A582-8C24-47C0-8818-4032ACB97E13}" dt="2022-02-06T20:13:19.743" v="8384" actId="20577"/>
          <ac:spMkLst>
            <pc:docMk/>
            <pc:sldMk cId="2139678080" sldId="1379"/>
            <ac:spMk id="5" creationId="{00000000-0000-0000-0000-000000000000}"/>
          </ac:spMkLst>
        </pc:spChg>
        <pc:spChg chg="add del mod">
          <ac:chgData name="Chen, Huanfa" userId="6a5f4bac-2732-4d15-8689-842c6c9ecf2d" providerId="ADAL" clId="{38B2A582-8C24-47C0-8818-4032ACB97E13}" dt="2022-02-05T23:48:14.963" v="7908" actId="478"/>
          <ac:spMkLst>
            <pc:docMk/>
            <pc:sldMk cId="2139678080" sldId="1379"/>
            <ac:spMk id="6" creationId="{2B339F9D-2FFD-4E83-B71D-BBC86BF4CA64}"/>
          </ac:spMkLst>
        </pc:spChg>
        <pc:spChg chg="add del">
          <ac:chgData name="Chen, Huanfa" userId="6a5f4bac-2732-4d15-8689-842c6c9ecf2d" providerId="ADAL" clId="{38B2A582-8C24-47C0-8818-4032ACB97E13}" dt="2022-02-05T18:53:35.127" v="2420" actId="22"/>
          <ac:spMkLst>
            <pc:docMk/>
            <pc:sldMk cId="2139678080" sldId="1379"/>
            <ac:spMk id="6" creationId="{96D8ABB0-C377-4702-8AD6-DF8EBCE98D91}"/>
          </ac:spMkLst>
        </pc:spChg>
        <pc:spChg chg="add mod">
          <ac:chgData name="Chen, Huanfa" userId="6a5f4bac-2732-4d15-8689-842c6c9ecf2d" providerId="ADAL" clId="{38B2A582-8C24-47C0-8818-4032ACB97E13}" dt="2022-02-05T23:31:50.426" v="7706" actId="20577"/>
          <ac:spMkLst>
            <pc:docMk/>
            <pc:sldMk cId="2139678080" sldId="1379"/>
            <ac:spMk id="7" creationId="{B74F91C8-5B0F-43EB-A4EB-B923AB6DF99B}"/>
          </ac:spMkLst>
        </pc:spChg>
        <pc:graphicFrameChg chg="del">
          <ac:chgData name="Chen, Huanfa" userId="6a5f4bac-2732-4d15-8689-842c6c9ecf2d" providerId="ADAL" clId="{38B2A582-8C24-47C0-8818-4032ACB97E13}" dt="2022-02-05T18:53:27.294" v="2418" actId="478"/>
          <ac:graphicFrameMkLst>
            <pc:docMk/>
            <pc:sldMk cId="2139678080" sldId="1379"/>
            <ac:graphicFrameMk id="8" creationId="{158E124E-1485-437B-A2D9-4135C546FE5C}"/>
          </ac:graphicFrameMkLst>
        </pc:graphicFrameChg>
      </pc:sldChg>
      <pc:sldChg chg="addSp delSp modSp add mod">
        <pc:chgData name="Chen, Huanfa" userId="6a5f4bac-2732-4d15-8689-842c6c9ecf2d" providerId="ADAL" clId="{38B2A582-8C24-47C0-8818-4032ACB97E13}" dt="2022-02-05T23:47:32.368" v="7893" actId="478"/>
        <pc:sldMkLst>
          <pc:docMk/>
          <pc:sldMk cId="3625276324" sldId="1380"/>
        </pc:sldMkLst>
        <pc:spChg chg="mod">
          <ac:chgData name="Chen, Huanfa" userId="6a5f4bac-2732-4d15-8689-842c6c9ecf2d" providerId="ADAL" clId="{38B2A582-8C24-47C0-8818-4032ACB97E13}" dt="2022-02-05T23:45:45.931" v="7869"/>
          <ac:spMkLst>
            <pc:docMk/>
            <pc:sldMk cId="3625276324" sldId="1380"/>
            <ac:spMk id="2" creationId="{5F1EE7F1-64A4-4EE0-B776-F076BCCFB777}"/>
          </ac:spMkLst>
        </pc:spChg>
        <pc:spChg chg="add del">
          <ac:chgData name="Chen, Huanfa" userId="6a5f4bac-2732-4d15-8689-842c6c9ecf2d" providerId="ADAL" clId="{38B2A582-8C24-47C0-8818-4032ACB97E13}" dt="2022-02-05T18:28:17.337" v="1384" actId="478"/>
          <ac:spMkLst>
            <pc:docMk/>
            <pc:sldMk cId="3625276324" sldId="1380"/>
            <ac:spMk id="2" creationId="{A3B47D28-19A0-4345-9472-B8D6582BE5D2}"/>
          </ac:spMkLst>
        </pc:spChg>
        <pc:spChg chg="add del mod">
          <ac:chgData name="Chen, Huanfa" userId="6a5f4bac-2732-4d15-8689-842c6c9ecf2d" providerId="ADAL" clId="{38B2A582-8C24-47C0-8818-4032ACB97E13}" dt="2022-02-05T23:45:45.931" v="7869"/>
          <ac:spMkLst>
            <pc:docMk/>
            <pc:sldMk cId="3625276324" sldId="1380"/>
            <ac:spMk id="3" creationId="{CD438901-F0B7-4346-9775-E1B62E1A37A7}"/>
          </ac:spMkLst>
        </pc:spChg>
        <pc:spChg chg="mod">
          <ac:chgData name="Chen, Huanfa" userId="6a5f4bac-2732-4d15-8689-842c6c9ecf2d" providerId="ADAL" clId="{38B2A582-8C24-47C0-8818-4032ACB97E13}" dt="2022-02-05T23:45:45.931" v="7869"/>
          <ac:spMkLst>
            <pc:docMk/>
            <pc:sldMk cId="3625276324" sldId="1380"/>
            <ac:spMk id="4" creationId="{00000000-0000-0000-0000-000000000000}"/>
          </ac:spMkLst>
        </pc:spChg>
        <pc:spChg chg="del mod">
          <ac:chgData name="Chen, Huanfa" userId="6a5f4bac-2732-4d15-8689-842c6c9ecf2d" providerId="ADAL" clId="{38B2A582-8C24-47C0-8818-4032ACB97E13}" dt="2022-02-05T18:28:36.243" v="1387" actId="478"/>
          <ac:spMkLst>
            <pc:docMk/>
            <pc:sldMk cId="3625276324" sldId="1380"/>
            <ac:spMk id="5" creationId="{00000000-0000-0000-0000-000000000000}"/>
          </ac:spMkLst>
        </pc:spChg>
        <pc:spChg chg="add del mod">
          <ac:chgData name="Chen, Huanfa" userId="6a5f4bac-2732-4d15-8689-842c6c9ecf2d" providerId="ADAL" clId="{38B2A582-8C24-47C0-8818-4032ACB97E13}" dt="2022-02-05T23:45:45.931" v="7869"/>
          <ac:spMkLst>
            <pc:docMk/>
            <pc:sldMk cId="3625276324" sldId="1380"/>
            <ac:spMk id="5" creationId="{516CA966-E396-413B-A4F8-37B3DCBF7363}"/>
          </ac:spMkLst>
        </pc:spChg>
        <pc:spChg chg="add del mod">
          <ac:chgData name="Chen, Huanfa" userId="6a5f4bac-2732-4d15-8689-842c6c9ecf2d" providerId="ADAL" clId="{38B2A582-8C24-47C0-8818-4032ACB97E13}" dt="2022-02-05T23:47:32.368" v="7893" actId="478"/>
          <ac:spMkLst>
            <pc:docMk/>
            <pc:sldMk cId="3625276324" sldId="1380"/>
            <ac:spMk id="6" creationId="{3622DC17-A611-4CB9-BBBC-C85C4E079513}"/>
          </ac:spMkLst>
        </pc:spChg>
        <pc:spChg chg="add del">
          <ac:chgData name="Chen, Huanfa" userId="6a5f4bac-2732-4d15-8689-842c6c9ecf2d" providerId="ADAL" clId="{38B2A582-8C24-47C0-8818-4032ACB97E13}" dt="2022-02-05T18:28:18.961" v="1385" actId="478"/>
          <ac:spMkLst>
            <pc:docMk/>
            <pc:sldMk cId="3625276324" sldId="1380"/>
            <ac:spMk id="9" creationId="{BAA8584B-0419-4935-B526-3E564EAE800D}"/>
          </ac:spMkLst>
        </pc:spChg>
        <pc:spChg chg="add mod">
          <ac:chgData name="Chen, Huanfa" userId="6a5f4bac-2732-4d15-8689-842c6c9ecf2d" providerId="ADAL" clId="{38B2A582-8C24-47C0-8818-4032ACB97E13}" dt="2022-02-05T18:31:10.949" v="1522" actId="1076"/>
          <ac:spMkLst>
            <pc:docMk/>
            <pc:sldMk cId="3625276324" sldId="1380"/>
            <ac:spMk id="10" creationId="{D526377F-EF5A-4BA4-8F48-F0A7D071177D}"/>
          </ac:spMkLst>
        </pc:spChg>
        <pc:graphicFrameChg chg="add mod modGraphic">
          <ac:chgData name="Chen, Huanfa" userId="6a5f4bac-2732-4d15-8689-842c6c9ecf2d" providerId="ADAL" clId="{38B2A582-8C24-47C0-8818-4032ACB97E13}" dt="2022-02-05T18:31:15.145" v="1528" actId="20577"/>
          <ac:graphicFrameMkLst>
            <pc:docMk/>
            <pc:sldMk cId="3625276324" sldId="1380"/>
            <ac:graphicFrameMk id="11" creationId="{1D4869CA-BFE6-429F-8B51-B11789F76382}"/>
          </ac:graphicFrameMkLst>
        </pc:graphicFrameChg>
        <pc:picChg chg="add del">
          <ac:chgData name="Chen, Huanfa" userId="6a5f4bac-2732-4d15-8689-842c6c9ecf2d" providerId="ADAL" clId="{38B2A582-8C24-47C0-8818-4032ACB97E13}" dt="2022-02-05T18:28:19.378" v="1386" actId="478"/>
          <ac:picMkLst>
            <pc:docMk/>
            <pc:sldMk cId="3625276324" sldId="1380"/>
            <ac:picMk id="7" creationId="{00000000-0000-0000-0000-000000000000}"/>
          </ac:picMkLst>
        </pc:picChg>
        <pc:picChg chg="add del">
          <ac:chgData name="Chen, Huanfa" userId="6a5f4bac-2732-4d15-8689-842c6c9ecf2d" providerId="ADAL" clId="{38B2A582-8C24-47C0-8818-4032ACB97E13}" dt="2022-02-05T18:28:15.856" v="1383" actId="478"/>
          <ac:picMkLst>
            <pc:docMk/>
            <pc:sldMk cId="3625276324" sldId="1380"/>
            <ac:picMk id="8" creationId="{00000000-0000-0000-0000-000000000000}"/>
          </ac:picMkLst>
        </pc:picChg>
      </pc:sldChg>
      <pc:sldChg chg="addSp delSp modSp add mod">
        <pc:chgData name="Chen, Huanfa" userId="6a5f4bac-2732-4d15-8689-842c6c9ecf2d" providerId="ADAL" clId="{38B2A582-8C24-47C0-8818-4032ACB97E13}" dt="2022-02-05T23:47:36.306" v="7894" actId="478"/>
        <pc:sldMkLst>
          <pc:docMk/>
          <pc:sldMk cId="3466833332" sldId="1381"/>
        </pc:sldMkLst>
        <pc:spChg chg="mod">
          <ac:chgData name="Chen, Huanfa" userId="6a5f4bac-2732-4d15-8689-842c6c9ecf2d" providerId="ADAL" clId="{38B2A582-8C24-47C0-8818-4032ACB97E13}" dt="2022-02-05T23:45:45.931" v="7869"/>
          <ac:spMkLst>
            <pc:docMk/>
            <pc:sldMk cId="3466833332" sldId="1381"/>
            <ac:spMk id="2" creationId="{6A8272A7-0F61-43F9-B51C-C44CDE1D586D}"/>
          </ac:spMkLst>
        </pc:spChg>
        <pc:spChg chg="add del mod">
          <ac:chgData name="Chen, Huanfa" userId="6a5f4bac-2732-4d15-8689-842c6c9ecf2d" providerId="ADAL" clId="{38B2A582-8C24-47C0-8818-4032ACB97E13}" dt="2022-02-05T23:45:45.931" v="7869"/>
          <ac:spMkLst>
            <pc:docMk/>
            <pc:sldMk cId="3466833332" sldId="1381"/>
            <ac:spMk id="3" creationId="{5A725BCC-1060-4E51-B313-5121E811323F}"/>
          </ac:spMkLst>
        </pc:spChg>
        <pc:spChg chg="mod">
          <ac:chgData name="Chen, Huanfa" userId="6a5f4bac-2732-4d15-8689-842c6c9ecf2d" providerId="ADAL" clId="{38B2A582-8C24-47C0-8818-4032ACB97E13}" dt="2022-02-05T23:45:45.931" v="7869"/>
          <ac:spMkLst>
            <pc:docMk/>
            <pc:sldMk cId="3466833332" sldId="1381"/>
            <ac:spMk id="4" creationId="{00000000-0000-0000-0000-000000000000}"/>
          </ac:spMkLst>
        </pc:spChg>
        <pc:spChg chg="add del mod">
          <ac:chgData name="Chen, Huanfa" userId="6a5f4bac-2732-4d15-8689-842c6c9ecf2d" providerId="ADAL" clId="{38B2A582-8C24-47C0-8818-4032ACB97E13}" dt="2022-02-05T23:45:45.931" v="7869"/>
          <ac:spMkLst>
            <pc:docMk/>
            <pc:sldMk cId="3466833332" sldId="1381"/>
            <ac:spMk id="5" creationId="{DF0BBB48-29A5-449B-A597-2C8B90CD6255}"/>
          </ac:spMkLst>
        </pc:spChg>
        <pc:spChg chg="add del mod">
          <ac:chgData name="Chen, Huanfa" userId="6a5f4bac-2732-4d15-8689-842c6c9ecf2d" providerId="ADAL" clId="{38B2A582-8C24-47C0-8818-4032ACB97E13}" dt="2022-02-05T23:47:36.306" v="7894" actId="478"/>
          <ac:spMkLst>
            <pc:docMk/>
            <pc:sldMk cId="3466833332" sldId="1381"/>
            <ac:spMk id="6" creationId="{11FFA825-1F08-4DF6-82EF-2D209CEFC1AE}"/>
          </ac:spMkLst>
        </pc:spChg>
        <pc:spChg chg="add mod">
          <ac:chgData name="Chen, Huanfa" userId="6a5f4bac-2732-4d15-8689-842c6c9ecf2d" providerId="ADAL" clId="{38B2A582-8C24-47C0-8818-4032ACB97E13}" dt="2022-02-05T18:38:28.383" v="1905" actId="14100"/>
          <ac:spMkLst>
            <pc:docMk/>
            <pc:sldMk cId="3466833332" sldId="1381"/>
            <ac:spMk id="7" creationId="{43A4D2B3-FE55-4105-ADE8-D7937FDD505A}"/>
          </ac:spMkLst>
        </pc:spChg>
        <pc:spChg chg="mod">
          <ac:chgData name="Chen, Huanfa" userId="6a5f4bac-2732-4d15-8689-842c6c9ecf2d" providerId="ADAL" clId="{38B2A582-8C24-47C0-8818-4032ACB97E13}" dt="2022-02-05T18:38:32.576" v="1907" actId="1076"/>
          <ac:spMkLst>
            <pc:docMk/>
            <pc:sldMk cId="3466833332" sldId="1381"/>
            <ac:spMk id="10" creationId="{D526377F-EF5A-4BA4-8F48-F0A7D071177D}"/>
          </ac:spMkLst>
        </pc:spChg>
        <pc:graphicFrameChg chg="mod modGraphic">
          <ac:chgData name="Chen, Huanfa" userId="6a5f4bac-2732-4d15-8689-842c6c9ecf2d" providerId="ADAL" clId="{38B2A582-8C24-47C0-8818-4032ACB97E13}" dt="2022-02-05T18:37:56.850" v="1897" actId="1076"/>
          <ac:graphicFrameMkLst>
            <pc:docMk/>
            <pc:sldMk cId="3466833332" sldId="1381"/>
            <ac:graphicFrameMk id="11" creationId="{1D4869CA-BFE6-429F-8B51-B11789F76382}"/>
          </ac:graphicFrameMkLst>
        </pc:graphicFrameChg>
        <pc:picChg chg="add mod">
          <ac:chgData name="Chen, Huanfa" userId="6a5f4bac-2732-4d15-8689-842c6c9ecf2d" providerId="ADAL" clId="{38B2A582-8C24-47C0-8818-4032ACB97E13}" dt="2022-02-05T18:38:00.667" v="1898" actId="1076"/>
          <ac:picMkLst>
            <pc:docMk/>
            <pc:sldMk cId="3466833332" sldId="1381"/>
            <ac:picMk id="1026" creationId="{106BD736-411E-4147-9C29-D78139464AC2}"/>
          </ac:picMkLst>
        </pc:picChg>
      </pc:sldChg>
      <pc:sldChg chg="addSp delSp modSp add del mod modNotesTx">
        <pc:chgData name="Chen, Huanfa" userId="6a5f4bac-2732-4d15-8689-842c6c9ecf2d" providerId="ADAL" clId="{38B2A582-8C24-47C0-8818-4032ACB97E13}" dt="2022-02-06T20:12:45.610" v="8376" actId="47"/>
        <pc:sldMkLst>
          <pc:docMk/>
          <pc:sldMk cId="3776985220" sldId="1382"/>
        </pc:sldMkLst>
        <pc:spChg chg="mod">
          <ac:chgData name="Chen, Huanfa" userId="6a5f4bac-2732-4d15-8689-842c6c9ecf2d" providerId="ADAL" clId="{38B2A582-8C24-47C0-8818-4032ACB97E13}" dt="2022-02-05T23:45:45.931" v="7869"/>
          <ac:spMkLst>
            <pc:docMk/>
            <pc:sldMk cId="3776985220" sldId="1382"/>
            <ac:spMk id="2" creationId="{F15F2862-3EF8-464C-ACEB-F00C6F42F538}"/>
          </ac:spMkLst>
        </pc:spChg>
        <pc:spChg chg="del">
          <ac:chgData name="Chen, Huanfa" userId="6a5f4bac-2732-4d15-8689-842c6c9ecf2d" providerId="ADAL" clId="{38B2A582-8C24-47C0-8818-4032ACB97E13}" dt="2022-02-05T18:41:20.302" v="2006" actId="478"/>
          <ac:spMkLst>
            <pc:docMk/>
            <pc:sldMk cId="3776985220" sldId="1382"/>
            <ac:spMk id="3" creationId="{407B584D-B417-4771-8058-D6BEFABF1143}"/>
          </ac:spMkLst>
        </pc:spChg>
        <pc:spChg chg="add del mod">
          <ac:chgData name="Chen, Huanfa" userId="6a5f4bac-2732-4d15-8689-842c6c9ecf2d" providerId="ADAL" clId="{38B2A582-8C24-47C0-8818-4032ACB97E13}" dt="2022-02-05T23:45:45.931" v="7869"/>
          <ac:spMkLst>
            <pc:docMk/>
            <pc:sldMk cId="3776985220" sldId="1382"/>
            <ac:spMk id="3" creationId="{6AAA4070-7FE8-4A80-96FB-17836BF842E2}"/>
          </ac:spMkLst>
        </pc:spChg>
        <pc:spChg chg="add del mod">
          <ac:chgData name="Chen, Huanfa" userId="6a5f4bac-2732-4d15-8689-842c6c9ecf2d" providerId="ADAL" clId="{38B2A582-8C24-47C0-8818-4032ACB97E13}" dt="2022-02-05T23:45:45.931" v="7869"/>
          <ac:spMkLst>
            <pc:docMk/>
            <pc:sldMk cId="3776985220" sldId="1382"/>
            <ac:spMk id="4" creationId="{818ED455-6281-4F23-8E9D-A4FE48067729}"/>
          </ac:spMkLst>
        </pc:spChg>
        <pc:spChg chg="mod">
          <ac:chgData name="Chen, Huanfa" userId="6a5f4bac-2732-4d15-8689-842c6c9ecf2d" providerId="ADAL" clId="{38B2A582-8C24-47C0-8818-4032ACB97E13}" dt="2022-02-06T20:03:10.708" v="8373" actId="20577"/>
          <ac:spMkLst>
            <pc:docMk/>
            <pc:sldMk cId="3776985220" sldId="1382"/>
            <ac:spMk id="5" creationId="{00000000-0000-0000-0000-000000000000}"/>
          </ac:spMkLst>
        </pc:spChg>
        <pc:spChg chg="del">
          <ac:chgData name="Chen, Huanfa" userId="6a5f4bac-2732-4d15-8689-842c6c9ecf2d" providerId="ADAL" clId="{38B2A582-8C24-47C0-8818-4032ACB97E13}" dt="2022-02-05T18:41:22.848" v="2007" actId="478"/>
          <ac:spMkLst>
            <pc:docMk/>
            <pc:sldMk cId="3776985220" sldId="1382"/>
            <ac:spMk id="6" creationId="{00000000-0000-0000-0000-000000000000}"/>
          </ac:spMkLst>
        </pc:spChg>
        <pc:spChg chg="add del mod">
          <ac:chgData name="Chen, Huanfa" userId="6a5f4bac-2732-4d15-8689-842c6c9ecf2d" providerId="ADAL" clId="{38B2A582-8C24-47C0-8818-4032ACB97E13}" dt="2022-02-05T23:48:07.060" v="7905" actId="478"/>
          <ac:spMkLst>
            <pc:docMk/>
            <pc:sldMk cId="3776985220" sldId="1382"/>
            <ac:spMk id="6" creationId="{9F0858A7-5E51-4A8C-8C3B-1C780B36ED90}"/>
          </ac:spMkLst>
        </pc:spChg>
        <pc:spChg chg="del">
          <ac:chgData name="Chen, Huanfa" userId="6a5f4bac-2732-4d15-8689-842c6c9ecf2d" providerId="ADAL" clId="{38B2A582-8C24-47C0-8818-4032ACB97E13}" dt="2022-02-05T18:41:20.302" v="2006" actId="478"/>
          <ac:spMkLst>
            <pc:docMk/>
            <pc:sldMk cId="3776985220" sldId="1382"/>
            <ac:spMk id="8" creationId="{EB1E6889-4840-429C-9A44-5435339B2693}"/>
          </ac:spMkLst>
        </pc:spChg>
        <pc:spChg chg="del">
          <ac:chgData name="Chen, Huanfa" userId="6a5f4bac-2732-4d15-8689-842c6c9ecf2d" providerId="ADAL" clId="{38B2A582-8C24-47C0-8818-4032ACB97E13}" dt="2022-02-05T18:41:20.302" v="2006" actId="478"/>
          <ac:spMkLst>
            <pc:docMk/>
            <pc:sldMk cId="3776985220" sldId="1382"/>
            <ac:spMk id="16" creationId="{C74EC847-E62F-46EB-8C54-91E306589739}"/>
          </ac:spMkLst>
        </pc:spChg>
        <pc:spChg chg="del">
          <ac:chgData name="Chen, Huanfa" userId="6a5f4bac-2732-4d15-8689-842c6c9ecf2d" providerId="ADAL" clId="{38B2A582-8C24-47C0-8818-4032ACB97E13}" dt="2022-02-05T18:41:20.302" v="2006" actId="478"/>
          <ac:spMkLst>
            <pc:docMk/>
            <pc:sldMk cId="3776985220" sldId="1382"/>
            <ac:spMk id="17" creationId="{3A16A77D-F3CC-43FF-AE52-ACB5C153EAD5}"/>
          </ac:spMkLst>
        </pc:spChg>
        <pc:spChg chg="del">
          <ac:chgData name="Chen, Huanfa" userId="6a5f4bac-2732-4d15-8689-842c6c9ecf2d" providerId="ADAL" clId="{38B2A582-8C24-47C0-8818-4032ACB97E13}" dt="2022-02-05T18:41:20.302" v="2006" actId="478"/>
          <ac:spMkLst>
            <pc:docMk/>
            <pc:sldMk cId="3776985220" sldId="1382"/>
            <ac:spMk id="18" creationId="{5B069D6C-7BBB-44FB-A910-ED69664326CE}"/>
          </ac:spMkLst>
        </pc:spChg>
        <pc:spChg chg="del">
          <ac:chgData name="Chen, Huanfa" userId="6a5f4bac-2732-4d15-8689-842c6c9ecf2d" providerId="ADAL" clId="{38B2A582-8C24-47C0-8818-4032ACB97E13}" dt="2022-02-05T18:41:20.302" v="2006" actId="478"/>
          <ac:spMkLst>
            <pc:docMk/>
            <pc:sldMk cId="3776985220" sldId="1382"/>
            <ac:spMk id="19" creationId="{7CAD425A-7444-47A5-85D2-59CE721871BA}"/>
          </ac:spMkLst>
        </pc:spChg>
        <pc:spChg chg="del">
          <ac:chgData name="Chen, Huanfa" userId="6a5f4bac-2732-4d15-8689-842c6c9ecf2d" providerId="ADAL" clId="{38B2A582-8C24-47C0-8818-4032ACB97E13}" dt="2022-02-05T18:41:17.702" v="2004" actId="478"/>
          <ac:spMkLst>
            <pc:docMk/>
            <pc:sldMk cId="3776985220" sldId="1382"/>
            <ac:spMk id="20" creationId="{EF06D8DC-CFCB-4DE2-977F-EDA0D326A247}"/>
          </ac:spMkLst>
        </pc:spChg>
        <pc:spChg chg="add del mod">
          <ac:chgData name="Chen, Huanfa" userId="6a5f4bac-2732-4d15-8689-842c6c9ecf2d" providerId="ADAL" clId="{38B2A582-8C24-47C0-8818-4032ACB97E13}" dt="2022-02-05T18:52:10.357" v="2300" actId="478"/>
          <ac:spMkLst>
            <pc:docMk/>
            <pc:sldMk cId="3776985220" sldId="1382"/>
            <ac:spMk id="23" creationId="{A9EFE58C-CDD5-4E90-A180-1B46DBA49F5D}"/>
          </ac:spMkLst>
        </pc:spChg>
        <pc:spChg chg="del">
          <ac:chgData name="Chen, Huanfa" userId="6a5f4bac-2732-4d15-8689-842c6c9ecf2d" providerId="ADAL" clId="{38B2A582-8C24-47C0-8818-4032ACB97E13}" dt="2022-02-05T18:41:20.302" v="2006" actId="478"/>
          <ac:spMkLst>
            <pc:docMk/>
            <pc:sldMk cId="3776985220" sldId="1382"/>
            <ac:spMk id="28" creationId="{68C413EA-2C63-4EF0-A6AD-F444D198D16E}"/>
          </ac:spMkLst>
        </pc:spChg>
        <pc:grpChg chg="del">
          <ac:chgData name="Chen, Huanfa" userId="6a5f4bac-2732-4d15-8689-842c6c9ecf2d" providerId="ADAL" clId="{38B2A582-8C24-47C0-8818-4032ACB97E13}" dt="2022-02-05T18:41:15.847" v="2002" actId="478"/>
          <ac:grpSpMkLst>
            <pc:docMk/>
            <pc:sldMk cId="3776985220" sldId="1382"/>
            <ac:grpSpMk id="7" creationId="{00000000-0000-0000-0000-000000000000}"/>
          </ac:grpSpMkLst>
        </pc:grpChg>
        <pc:grpChg chg="del">
          <ac:chgData name="Chen, Huanfa" userId="6a5f4bac-2732-4d15-8689-842c6c9ecf2d" providerId="ADAL" clId="{38B2A582-8C24-47C0-8818-4032ACB97E13}" dt="2022-02-05T18:41:16.336" v="2003" actId="478"/>
          <ac:grpSpMkLst>
            <pc:docMk/>
            <pc:sldMk cId="3776985220" sldId="1382"/>
            <ac:grpSpMk id="10" creationId="{BA4A0977-BD6E-4A25-A759-F0FE59CC9B19}"/>
          </ac:grpSpMkLst>
        </pc:grpChg>
        <pc:grpChg chg="del">
          <ac:chgData name="Chen, Huanfa" userId="6a5f4bac-2732-4d15-8689-842c6c9ecf2d" providerId="ADAL" clId="{38B2A582-8C24-47C0-8818-4032ACB97E13}" dt="2022-02-05T18:41:18.518" v="2005" actId="478"/>
          <ac:grpSpMkLst>
            <pc:docMk/>
            <pc:sldMk cId="3776985220" sldId="1382"/>
            <ac:grpSpMk id="13" creationId="{2FFD2F01-EB9A-4A13-B578-714D4BB15CF9}"/>
          </ac:grpSpMkLst>
        </pc:grpChg>
        <pc:graphicFrameChg chg="add mod">
          <ac:chgData name="Chen, Huanfa" userId="6a5f4bac-2732-4d15-8689-842c6c9ecf2d" providerId="ADAL" clId="{38B2A582-8C24-47C0-8818-4032ACB97E13}" dt="2022-02-06T20:03:26.425" v="8375" actId="1076"/>
          <ac:graphicFrameMkLst>
            <pc:docMk/>
            <pc:sldMk cId="3776985220" sldId="1382"/>
            <ac:graphicFrameMk id="4" creationId="{5CE02E86-DA3F-4F35-8012-F7F472325654}"/>
          </ac:graphicFrameMkLst>
        </pc:graphicFrameChg>
        <pc:cxnChg chg="del">
          <ac:chgData name="Chen, Huanfa" userId="6a5f4bac-2732-4d15-8689-842c6c9ecf2d" providerId="ADAL" clId="{38B2A582-8C24-47C0-8818-4032ACB97E13}" dt="2022-02-05T18:41:20.302" v="2006" actId="478"/>
          <ac:cxnSpMkLst>
            <pc:docMk/>
            <pc:sldMk cId="3776985220" sldId="1382"/>
            <ac:cxnSpMk id="22" creationId="{EBC61380-375F-4043-8619-1E58C3D4841D}"/>
          </ac:cxnSpMkLst>
        </pc:cxnChg>
        <pc:cxnChg chg="del">
          <ac:chgData name="Chen, Huanfa" userId="6a5f4bac-2732-4d15-8689-842c6c9ecf2d" providerId="ADAL" clId="{38B2A582-8C24-47C0-8818-4032ACB97E13}" dt="2022-02-05T18:41:20.302" v="2006" actId="478"/>
          <ac:cxnSpMkLst>
            <pc:docMk/>
            <pc:sldMk cId="3776985220" sldId="1382"/>
            <ac:cxnSpMk id="27" creationId="{20A5B64E-EB5F-4E51-9E0C-4B9EE4F03380}"/>
          </ac:cxnSpMkLst>
        </pc:cxnChg>
      </pc:sldChg>
      <pc:sldChg chg="addSp delSp modSp add mod ord modNotesTx">
        <pc:chgData name="Chen, Huanfa" userId="6a5f4bac-2732-4d15-8689-842c6c9ecf2d" providerId="ADAL" clId="{38B2A582-8C24-47C0-8818-4032ACB97E13}" dt="2022-02-05T23:48:13.041" v="7907" actId="478"/>
        <pc:sldMkLst>
          <pc:docMk/>
          <pc:sldMk cId="1163952458" sldId="1383"/>
        </pc:sldMkLst>
        <pc:spChg chg="mod">
          <ac:chgData name="Chen, Huanfa" userId="6a5f4bac-2732-4d15-8689-842c6c9ecf2d" providerId="ADAL" clId="{38B2A582-8C24-47C0-8818-4032ACB97E13}" dt="2022-02-05T23:45:45.931" v="7869"/>
          <ac:spMkLst>
            <pc:docMk/>
            <pc:sldMk cId="1163952458" sldId="1383"/>
            <ac:spMk id="2" creationId="{BEDD9EE3-F1DB-4D21-A056-B6C5D79BE9DB}"/>
          </ac:spMkLst>
        </pc:spChg>
        <pc:spChg chg="add del mod">
          <ac:chgData name="Chen, Huanfa" userId="6a5f4bac-2732-4d15-8689-842c6c9ecf2d" providerId="ADAL" clId="{38B2A582-8C24-47C0-8818-4032ACB97E13}" dt="2022-02-05T23:45:45.931" v="7869"/>
          <ac:spMkLst>
            <pc:docMk/>
            <pc:sldMk cId="1163952458" sldId="1383"/>
            <ac:spMk id="3" creationId="{16A71E3C-C983-4F7D-B068-1BFC2A2B6A74}"/>
          </ac:spMkLst>
        </pc:spChg>
        <pc:spChg chg="add del mod">
          <ac:chgData name="Chen, Huanfa" userId="6a5f4bac-2732-4d15-8689-842c6c9ecf2d" providerId="ADAL" clId="{38B2A582-8C24-47C0-8818-4032ACB97E13}" dt="2022-02-05T23:45:45.931" v="7869"/>
          <ac:spMkLst>
            <pc:docMk/>
            <pc:sldMk cId="1163952458" sldId="1383"/>
            <ac:spMk id="4" creationId="{F0B92297-AC0B-452B-BD3A-1114E4D50C65}"/>
          </ac:spMkLst>
        </pc:spChg>
        <pc:spChg chg="mod">
          <ac:chgData name="Chen, Huanfa" userId="6a5f4bac-2732-4d15-8689-842c6c9ecf2d" providerId="ADAL" clId="{38B2A582-8C24-47C0-8818-4032ACB97E13}" dt="2022-02-05T23:45:45.931" v="7869"/>
          <ac:spMkLst>
            <pc:docMk/>
            <pc:sldMk cId="1163952458" sldId="1383"/>
            <ac:spMk id="5" creationId="{00000000-0000-0000-0000-000000000000}"/>
          </ac:spMkLst>
        </pc:spChg>
        <pc:spChg chg="add del mod">
          <ac:chgData name="Chen, Huanfa" userId="6a5f4bac-2732-4d15-8689-842c6c9ecf2d" providerId="ADAL" clId="{38B2A582-8C24-47C0-8818-4032ACB97E13}" dt="2022-02-05T23:48:13.041" v="7907" actId="478"/>
          <ac:spMkLst>
            <pc:docMk/>
            <pc:sldMk cId="1163952458" sldId="1383"/>
            <ac:spMk id="6" creationId="{6F0D7559-4291-4CC7-8827-6A5CCDE8A536}"/>
          </ac:spMkLst>
        </pc:spChg>
        <pc:spChg chg="mod">
          <ac:chgData name="Chen, Huanfa" userId="6a5f4bac-2732-4d15-8689-842c6c9ecf2d" providerId="ADAL" clId="{38B2A582-8C24-47C0-8818-4032ACB97E13}" dt="2022-02-05T22:19:47.320" v="3504" actId="20577"/>
          <ac:spMkLst>
            <pc:docMk/>
            <pc:sldMk cId="1163952458" sldId="1383"/>
            <ac:spMk id="7" creationId="{B74F91C8-5B0F-43EB-A4EB-B923AB6DF99B}"/>
          </ac:spMkLst>
        </pc:spChg>
      </pc:sldChg>
      <pc:sldChg chg="addSp delSp modSp add mod modNotesTx">
        <pc:chgData name="Chen, Huanfa" userId="6a5f4bac-2732-4d15-8689-842c6c9ecf2d" providerId="ADAL" clId="{38B2A582-8C24-47C0-8818-4032ACB97E13}" dt="2022-02-06T20:13:34.282" v="8424" actId="20577"/>
        <pc:sldMkLst>
          <pc:docMk/>
          <pc:sldMk cId="3434957044" sldId="1384"/>
        </pc:sldMkLst>
        <pc:spChg chg="mod">
          <ac:chgData name="Chen, Huanfa" userId="6a5f4bac-2732-4d15-8689-842c6c9ecf2d" providerId="ADAL" clId="{38B2A582-8C24-47C0-8818-4032ACB97E13}" dt="2022-02-05T23:45:45.931" v="7869"/>
          <ac:spMkLst>
            <pc:docMk/>
            <pc:sldMk cId="3434957044" sldId="1384"/>
            <ac:spMk id="2" creationId="{5D6EF750-C8A4-4626-A022-A7DDE7822DD4}"/>
          </ac:spMkLst>
        </pc:spChg>
        <pc:spChg chg="add del mod">
          <ac:chgData name="Chen, Huanfa" userId="6a5f4bac-2732-4d15-8689-842c6c9ecf2d" providerId="ADAL" clId="{38B2A582-8C24-47C0-8818-4032ACB97E13}" dt="2022-02-05T23:45:45.931" v="7869"/>
          <ac:spMkLst>
            <pc:docMk/>
            <pc:sldMk cId="3434957044" sldId="1384"/>
            <ac:spMk id="3" creationId="{79A6934D-9377-453C-BB67-D748A20A48E6}"/>
          </ac:spMkLst>
        </pc:spChg>
        <pc:spChg chg="add del mod">
          <ac:chgData name="Chen, Huanfa" userId="6a5f4bac-2732-4d15-8689-842c6c9ecf2d" providerId="ADAL" clId="{38B2A582-8C24-47C0-8818-4032ACB97E13}" dt="2022-02-05T23:45:45.931" v="7869"/>
          <ac:spMkLst>
            <pc:docMk/>
            <pc:sldMk cId="3434957044" sldId="1384"/>
            <ac:spMk id="4" creationId="{8D1C3945-D239-44AF-96BE-0F4864107534}"/>
          </ac:spMkLst>
        </pc:spChg>
        <pc:spChg chg="mod">
          <ac:chgData name="Chen, Huanfa" userId="6a5f4bac-2732-4d15-8689-842c6c9ecf2d" providerId="ADAL" clId="{38B2A582-8C24-47C0-8818-4032ACB97E13}" dt="2022-02-06T20:13:34.282" v="8424" actId="20577"/>
          <ac:spMkLst>
            <pc:docMk/>
            <pc:sldMk cId="3434957044" sldId="1384"/>
            <ac:spMk id="5" creationId="{00000000-0000-0000-0000-000000000000}"/>
          </ac:spMkLst>
        </pc:spChg>
        <pc:spChg chg="add del mod">
          <ac:chgData name="Chen, Huanfa" userId="6a5f4bac-2732-4d15-8689-842c6c9ecf2d" providerId="ADAL" clId="{38B2A582-8C24-47C0-8818-4032ACB97E13}" dt="2022-02-05T23:48:19.360" v="7909" actId="478"/>
          <ac:spMkLst>
            <pc:docMk/>
            <pc:sldMk cId="3434957044" sldId="1384"/>
            <ac:spMk id="6" creationId="{E8A17ADE-5F40-4C2F-BB9D-6364249691E9}"/>
          </ac:spMkLst>
        </pc:spChg>
        <pc:spChg chg="mod">
          <ac:chgData name="Chen, Huanfa" userId="6a5f4bac-2732-4d15-8689-842c6c9ecf2d" providerId="ADAL" clId="{38B2A582-8C24-47C0-8818-4032ACB97E13}" dt="2022-02-05T23:34:51.526" v="7737"/>
          <ac:spMkLst>
            <pc:docMk/>
            <pc:sldMk cId="3434957044" sldId="1384"/>
            <ac:spMk id="7" creationId="{B74F91C8-5B0F-43EB-A4EB-B923AB6DF99B}"/>
          </ac:spMkLst>
        </pc:spChg>
      </pc:sldChg>
      <pc:sldChg chg="addSp delSp modSp add mod">
        <pc:chgData name="Chen, Huanfa" userId="6a5f4bac-2732-4d15-8689-842c6c9ecf2d" providerId="ADAL" clId="{38B2A582-8C24-47C0-8818-4032ACB97E13}" dt="2022-02-06T20:15:45.991" v="8504" actId="1035"/>
        <pc:sldMkLst>
          <pc:docMk/>
          <pc:sldMk cId="3226952425" sldId="1385"/>
        </pc:sldMkLst>
        <pc:spChg chg="mod">
          <ac:chgData name="Chen, Huanfa" userId="6a5f4bac-2732-4d15-8689-842c6c9ecf2d" providerId="ADAL" clId="{38B2A582-8C24-47C0-8818-4032ACB97E13}" dt="2022-02-05T23:45:45.931" v="7869"/>
          <ac:spMkLst>
            <pc:docMk/>
            <pc:sldMk cId="3226952425" sldId="1385"/>
            <ac:spMk id="5" creationId="{00000000-0000-0000-0000-000000000000}"/>
          </ac:spMkLst>
        </pc:spChg>
        <pc:spChg chg="add mod">
          <ac:chgData name="Chen, Huanfa" userId="6a5f4bac-2732-4d15-8689-842c6c9ecf2d" providerId="ADAL" clId="{38B2A582-8C24-47C0-8818-4032ACB97E13}" dt="2022-02-05T23:38:43.845" v="7784" actId="1076"/>
          <ac:spMkLst>
            <pc:docMk/>
            <pc:sldMk cId="3226952425" sldId="1385"/>
            <ac:spMk id="6" creationId="{110A2F70-FB86-474C-ACFF-22132157F44A}"/>
          </ac:spMkLst>
        </pc:spChg>
        <pc:spChg chg="mod">
          <ac:chgData name="Chen, Huanfa" userId="6a5f4bac-2732-4d15-8689-842c6c9ecf2d" providerId="ADAL" clId="{38B2A582-8C24-47C0-8818-4032ACB97E13}" dt="2022-02-05T22:37:41.557" v="5622" actId="20577"/>
          <ac:spMkLst>
            <pc:docMk/>
            <pc:sldMk cId="3226952425" sldId="1385"/>
            <ac:spMk id="7" creationId="{B74F91C8-5B0F-43EB-A4EB-B923AB6DF99B}"/>
          </ac:spMkLst>
        </pc:spChg>
        <pc:spChg chg="add mod">
          <ac:chgData name="Chen, Huanfa" userId="6a5f4bac-2732-4d15-8689-842c6c9ecf2d" providerId="ADAL" clId="{38B2A582-8C24-47C0-8818-4032ACB97E13}" dt="2022-02-05T23:40:46.718" v="7848" actId="20577"/>
          <ac:spMkLst>
            <pc:docMk/>
            <pc:sldMk cId="3226952425" sldId="1385"/>
            <ac:spMk id="9" creationId="{73B4FD27-CDB0-4A8E-B6A1-A9ABB3B1947E}"/>
          </ac:spMkLst>
        </pc:spChg>
        <pc:spChg chg="mod">
          <ac:chgData name="Chen, Huanfa" userId="6a5f4bac-2732-4d15-8689-842c6c9ecf2d" providerId="ADAL" clId="{38B2A582-8C24-47C0-8818-4032ACB97E13}" dt="2022-02-05T23:45:45.931" v="7869"/>
          <ac:spMkLst>
            <pc:docMk/>
            <pc:sldMk cId="3226952425" sldId="1385"/>
            <ac:spMk id="10" creationId="{B67B0E03-1582-43FA-B252-FA0FAF747F7B}"/>
          </ac:spMkLst>
        </pc:spChg>
        <pc:spChg chg="add del mod">
          <ac:chgData name="Chen, Huanfa" userId="6a5f4bac-2732-4d15-8689-842c6c9ecf2d" providerId="ADAL" clId="{38B2A582-8C24-47C0-8818-4032ACB97E13}" dt="2022-02-05T23:45:45.931" v="7869"/>
          <ac:spMkLst>
            <pc:docMk/>
            <pc:sldMk cId="3226952425" sldId="1385"/>
            <ac:spMk id="11" creationId="{046CBB28-769B-4A20-979E-A0B196F5963E}"/>
          </ac:spMkLst>
        </pc:spChg>
        <pc:spChg chg="add mod">
          <ac:chgData name="Chen, Huanfa" userId="6a5f4bac-2732-4d15-8689-842c6c9ecf2d" providerId="ADAL" clId="{38B2A582-8C24-47C0-8818-4032ACB97E13}" dt="2022-02-06T20:15:45.991" v="8504" actId="1035"/>
          <ac:spMkLst>
            <pc:docMk/>
            <pc:sldMk cId="3226952425" sldId="1385"/>
            <ac:spMk id="11" creationId="{6A69F2BC-7F0C-4EDF-91DF-1730F6C0FFAE}"/>
          </ac:spMkLst>
        </pc:spChg>
        <pc:spChg chg="add del mod">
          <ac:chgData name="Chen, Huanfa" userId="6a5f4bac-2732-4d15-8689-842c6c9ecf2d" providerId="ADAL" clId="{38B2A582-8C24-47C0-8818-4032ACB97E13}" dt="2022-02-05T23:45:45.931" v="7869"/>
          <ac:spMkLst>
            <pc:docMk/>
            <pc:sldMk cId="3226952425" sldId="1385"/>
            <ac:spMk id="12" creationId="{4B73203F-F774-46AA-BCA6-5F9FE01E4AD4}"/>
          </ac:spMkLst>
        </pc:spChg>
        <pc:spChg chg="add mod">
          <ac:chgData name="Chen, Huanfa" userId="6a5f4bac-2732-4d15-8689-842c6c9ecf2d" providerId="ADAL" clId="{38B2A582-8C24-47C0-8818-4032ACB97E13}" dt="2022-02-05T23:45:45.931" v="7869"/>
          <ac:spMkLst>
            <pc:docMk/>
            <pc:sldMk cId="3226952425" sldId="1385"/>
            <ac:spMk id="13" creationId="{650A5FE9-7B7E-4210-9162-EA776FA1CA2D}"/>
          </ac:spMkLst>
        </pc:spChg>
        <pc:picChg chg="add mod">
          <ac:chgData name="Chen, Huanfa" userId="6a5f4bac-2732-4d15-8689-842c6c9ecf2d" providerId="ADAL" clId="{38B2A582-8C24-47C0-8818-4032ACB97E13}" dt="2022-02-05T23:41:45.471" v="7850" actId="1076"/>
          <ac:picMkLst>
            <pc:docMk/>
            <pc:sldMk cId="3226952425" sldId="1385"/>
            <ac:picMk id="4" creationId="{DEAE5AF5-7EEF-49C5-8F63-5224820A7784}"/>
          </ac:picMkLst>
        </pc:picChg>
      </pc:sldChg>
      <pc:sldChg chg="modSp add del mod">
        <pc:chgData name="Chen, Huanfa" userId="6a5f4bac-2732-4d15-8689-842c6c9ecf2d" providerId="ADAL" clId="{38B2A582-8C24-47C0-8818-4032ACB97E13}" dt="2022-02-05T22:54:13.232" v="6712" actId="47"/>
        <pc:sldMkLst>
          <pc:docMk/>
          <pc:sldMk cId="2329047571" sldId="1386"/>
        </pc:sldMkLst>
        <pc:spChg chg="mod">
          <ac:chgData name="Chen, Huanfa" userId="6a5f4bac-2732-4d15-8689-842c6c9ecf2d" providerId="ADAL" clId="{38B2A582-8C24-47C0-8818-4032ACB97E13}" dt="2022-02-05T22:37:48.360" v="5626" actId="20577"/>
          <ac:spMkLst>
            <pc:docMk/>
            <pc:sldMk cId="2329047571" sldId="1386"/>
            <ac:spMk id="5" creationId="{00000000-0000-0000-0000-000000000000}"/>
          </ac:spMkLst>
        </pc:spChg>
      </pc:sldChg>
      <pc:sldChg chg="modSp add del mod">
        <pc:chgData name="Chen, Huanfa" userId="6a5f4bac-2732-4d15-8689-842c6c9ecf2d" providerId="ADAL" clId="{38B2A582-8C24-47C0-8818-4032ACB97E13}" dt="2022-02-05T23:33:24.396" v="7710" actId="47"/>
        <pc:sldMkLst>
          <pc:docMk/>
          <pc:sldMk cId="2076157876" sldId="1387"/>
        </pc:sldMkLst>
        <pc:spChg chg="mod">
          <ac:chgData name="Chen, Huanfa" userId="6a5f4bac-2732-4d15-8689-842c6c9ecf2d" providerId="ADAL" clId="{38B2A582-8C24-47C0-8818-4032ACB97E13}" dt="2022-02-05T22:37:57.046" v="5639" actId="20577"/>
          <ac:spMkLst>
            <pc:docMk/>
            <pc:sldMk cId="2076157876" sldId="1387"/>
            <ac:spMk id="5" creationId="{00000000-0000-0000-0000-000000000000}"/>
          </ac:spMkLst>
        </pc:spChg>
      </pc:sldChg>
      <pc:sldChg chg="addSp delSp modSp add mod">
        <pc:chgData name="Chen, Huanfa" userId="6a5f4bac-2732-4d15-8689-842c6c9ecf2d" providerId="ADAL" clId="{38B2A582-8C24-47C0-8818-4032ACB97E13}" dt="2022-02-07T20:36:53.729" v="10557" actId="478"/>
        <pc:sldMkLst>
          <pc:docMk/>
          <pc:sldMk cId="30059225" sldId="1388"/>
        </pc:sldMkLst>
        <pc:spChg chg="mod">
          <ac:chgData name="Chen, Huanfa" userId="6a5f4bac-2732-4d15-8689-842c6c9ecf2d" providerId="ADAL" clId="{38B2A582-8C24-47C0-8818-4032ACB97E13}" dt="2022-02-05T23:45:45.931" v="7869"/>
          <ac:spMkLst>
            <pc:docMk/>
            <pc:sldMk cId="30059225" sldId="1388"/>
            <ac:spMk id="2" creationId="{E868C25E-F7D3-42A0-BE36-6A7E70A3E7DC}"/>
          </ac:spMkLst>
        </pc:spChg>
        <pc:spChg chg="add del mod">
          <ac:chgData name="Chen, Huanfa" userId="6a5f4bac-2732-4d15-8689-842c6c9ecf2d" providerId="ADAL" clId="{38B2A582-8C24-47C0-8818-4032ACB97E13}" dt="2022-02-05T23:45:45.931" v="7869"/>
          <ac:spMkLst>
            <pc:docMk/>
            <pc:sldMk cId="30059225" sldId="1388"/>
            <ac:spMk id="3" creationId="{7AF60CD2-B440-4DE8-B907-701594CC6A5C}"/>
          </ac:spMkLst>
        </pc:spChg>
        <pc:spChg chg="add del mod">
          <ac:chgData name="Chen, Huanfa" userId="6a5f4bac-2732-4d15-8689-842c6c9ecf2d" providerId="ADAL" clId="{38B2A582-8C24-47C0-8818-4032ACB97E13}" dt="2022-02-05T23:45:45.931" v="7869"/>
          <ac:spMkLst>
            <pc:docMk/>
            <pc:sldMk cId="30059225" sldId="1388"/>
            <ac:spMk id="4" creationId="{37C9462E-1D7F-4F0F-B516-F056C663051E}"/>
          </ac:spMkLst>
        </pc:spChg>
        <pc:spChg chg="mod">
          <ac:chgData name="Chen, Huanfa" userId="6a5f4bac-2732-4d15-8689-842c6c9ecf2d" providerId="ADAL" clId="{38B2A582-8C24-47C0-8818-4032ACB97E13}" dt="2022-02-05T23:45:45.931" v="7869"/>
          <ac:spMkLst>
            <pc:docMk/>
            <pc:sldMk cId="30059225" sldId="1388"/>
            <ac:spMk id="5" creationId="{00000000-0000-0000-0000-000000000000}"/>
          </ac:spMkLst>
        </pc:spChg>
        <pc:spChg chg="add del mod">
          <ac:chgData name="Chen, Huanfa" userId="6a5f4bac-2732-4d15-8689-842c6c9ecf2d" providerId="ADAL" clId="{38B2A582-8C24-47C0-8818-4032ACB97E13}" dt="2022-02-07T20:36:53.729" v="10557" actId="478"/>
          <ac:spMkLst>
            <pc:docMk/>
            <pc:sldMk cId="30059225" sldId="1388"/>
            <ac:spMk id="6" creationId="{D648B7E3-E914-4299-B872-0EB9F17F5129}"/>
          </ac:spMkLst>
        </pc:spChg>
        <pc:spChg chg="mod">
          <ac:chgData name="Chen, Huanfa" userId="6a5f4bac-2732-4d15-8689-842c6c9ecf2d" providerId="ADAL" clId="{38B2A582-8C24-47C0-8818-4032ACB97E13}" dt="2022-02-05T22:47:53.188" v="6407"/>
          <ac:spMkLst>
            <pc:docMk/>
            <pc:sldMk cId="30059225" sldId="1388"/>
            <ac:spMk id="7" creationId="{B74F91C8-5B0F-43EB-A4EB-B923AB6DF99B}"/>
          </ac:spMkLst>
        </pc:spChg>
      </pc:sldChg>
      <pc:sldChg chg="addSp delSp modSp add mod ord">
        <pc:chgData name="Chen, Huanfa" userId="6a5f4bac-2732-4d15-8689-842c6c9ecf2d" providerId="ADAL" clId="{38B2A582-8C24-47C0-8818-4032ACB97E13}" dt="2022-02-06T20:17:22.802" v="8606" actId="20577"/>
        <pc:sldMkLst>
          <pc:docMk/>
          <pc:sldMk cId="4045772362" sldId="1389"/>
        </pc:sldMkLst>
        <pc:spChg chg="mod">
          <ac:chgData name="Chen, Huanfa" userId="6a5f4bac-2732-4d15-8689-842c6c9ecf2d" providerId="ADAL" clId="{38B2A582-8C24-47C0-8818-4032ACB97E13}" dt="2022-02-05T23:45:45.931" v="7869"/>
          <ac:spMkLst>
            <pc:docMk/>
            <pc:sldMk cId="4045772362" sldId="1389"/>
            <ac:spMk id="2" creationId="{90F94265-3C1B-477D-98B2-0BFD080D8F7E}"/>
          </ac:spMkLst>
        </pc:spChg>
        <pc:spChg chg="add del mod">
          <ac:chgData name="Chen, Huanfa" userId="6a5f4bac-2732-4d15-8689-842c6c9ecf2d" providerId="ADAL" clId="{38B2A582-8C24-47C0-8818-4032ACB97E13}" dt="2022-02-05T23:45:45.931" v="7869"/>
          <ac:spMkLst>
            <pc:docMk/>
            <pc:sldMk cId="4045772362" sldId="1389"/>
            <ac:spMk id="3" creationId="{1BA5C2A6-D461-4BA5-8507-1A976B989375}"/>
          </ac:spMkLst>
        </pc:spChg>
        <pc:spChg chg="add del mod">
          <ac:chgData name="Chen, Huanfa" userId="6a5f4bac-2732-4d15-8689-842c6c9ecf2d" providerId="ADAL" clId="{38B2A582-8C24-47C0-8818-4032ACB97E13}" dt="2022-02-05T23:45:45.931" v="7869"/>
          <ac:spMkLst>
            <pc:docMk/>
            <pc:sldMk cId="4045772362" sldId="1389"/>
            <ac:spMk id="4" creationId="{F067557C-A8E6-4614-90DD-79DF4ACE3795}"/>
          </ac:spMkLst>
        </pc:spChg>
        <pc:spChg chg="mod">
          <ac:chgData name="Chen, Huanfa" userId="6a5f4bac-2732-4d15-8689-842c6c9ecf2d" providerId="ADAL" clId="{38B2A582-8C24-47C0-8818-4032ACB97E13}" dt="2022-02-05T23:45:45.931" v="7869"/>
          <ac:spMkLst>
            <pc:docMk/>
            <pc:sldMk cId="4045772362" sldId="1389"/>
            <ac:spMk id="5" creationId="{00000000-0000-0000-0000-000000000000}"/>
          </ac:spMkLst>
        </pc:spChg>
        <pc:spChg chg="add del mod">
          <ac:chgData name="Chen, Huanfa" userId="6a5f4bac-2732-4d15-8689-842c6c9ecf2d" providerId="ADAL" clId="{38B2A582-8C24-47C0-8818-4032ACB97E13}" dt="2022-02-05T23:48:50.038" v="7912" actId="478"/>
          <ac:spMkLst>
            <pc:docMk/>
            <pc:sldMk cId="4045772362" sldId="1389"/>
            <ac:spMk id="6" creationId="{1F51BE6D-8C1C-4835-BA2A-B4D5F2610A93}"/>
          </ac:spMkLst>
        </pc:spChg>
        <pc:spChg chg="mod">
          <ac:chgData name="Chen, Huanfa" userId="6a5f4bac-2732-4d15-8689-842c6c9ecf2d" providerId="ADAL" clId="{38B2A582-8C24-47C0-8818-4032ACB97E13}" dt="2022-02-06T20:17:22.802" v="8606" actId="20577"/>
          <ac:spMkLst>
            <pc:docMk/>
            <pc:sldMk cId="4045772362" sldId="1389"/>
            <ac:spMk id="7" creationId="{B74F91C8-5B0F-43EB-A4EB-B923AB6DF99B}"/>
          </ac:spMkLst>
        </pc:spChg>
      </pc:sldChg>
      <pc:sldChg chg="addSp delSp modSp add mod">
        <pc:chgData name="Chen, Huanfa" userId="6a5f4bac-2732-4d15-8689-842c6c9ecf2d" providerId="ADAL" clId="{38B2A582-8C24-47C0-8818-4032ACB97E13}" dt="2022-02-08T11:51:26.707" v="10630" actId="1076"/>
        <pc:sldMkLst>
          <pc:docMk/>
          <pc:sldMk cId="3559948219" sldId="1390"/>
        </pc:sldMkLst>
        <pc:spChg chg="mod">
          <ac:chgData name="Chen, Huanfa" userId="6a5f4bac-2732-4d15-8689-842c6c9ecf2d" providerId="ADAL" clId="{38B2A582-8C24-47C0-8818-4032ACB97E13}" dt="2022-02-05T23:45:45.931" v="7869"/>
          <ac:spMkLst>
            <pc:docMk/>
            <pc:sldMk cId="3559948219" sldId="1390"/>
            <ac:spMk id="4" creationId="{C65441AA-A68F-4D8F-9B71-E8A2CB7040F6}"/>
          </ac:spMkLst>
        </pc:spChg>
        <pc:spChg chg="mod">
          <ac:chgData name="Chen, Huanfa" userId="6a5f4bac-2732-4d15-8689-842c6c9ecf2d" providerId="ADAL" clId="{38B2A582-8C24-47C0-8818-4032ACB97E13}" dt="2022-02-05T23:45:45.931" v="7869"/>
          <ac:spMkLst>
            <pc:docMk/>
            <pc:sldMk cId="3559948219" sldId="1390"/>
            <ac:spMk id="5" creationId="{00000000-0000-0000-0000-000000000000}"/>
          </ac:spMkLst>
        </pc:spChg>
        <pc:spChg chg="add del mod">
          <ac:chgData name="Chen, Huanfa" userId="6a5f4bac-2732-4d15-8689-842c6c9ecf2d" providerId="ADAL" clId="{38B2A582-8C24-47C0-8818-4032ACB97E13}" dt="2022-02-05T23:23:09.497" v="7371" actId="478"/>
          <ac:spMkLst>
            <pc:docMk/>
            <pc:sldMk cId="3559948219" sldId="1390"/>
            <ac:spMk id="6" creationId="{CFD77167-1622-4175-B4D4-0AA0713A3304}"/>
          </ac:spMkLst>
        </pc:spChg>
        <pc:spChg chg="mod">
          <ac:chgData name="Chen, Huanfa" userId="6a5f4bac-2732-4d15-8689-842c6c9ecf2d" providerId="ADAL" clId="{38B2A582-8C24-47C0-8818-4032ACB97E13}" dt="2022-02-08T11:51:16.708" v="10626" actId="1035"/>
          <ac:spMkLst>
            <pc:docMk/>
            <pc:sldMk cId="3559948219" sldId="1390"/>
            <ac:spMk id="7" creationId="{B74F91C8-5B0F-43EB-A4EB-B923AB6DF99B}"/>
          </ac:spMkLst>
        </pc:spChg>
        <pc:spChg chg="add del mod">
          <ac:chgData name="Chen, Huanfa" userId="6a5f4bac-2732-4d15-8689-842c6c9ecf2d" providerId="ADAL" clId="{38B2A582-8C24-47C0-8818-4032ACB97E13}" dt="2022-02-05T23:13:22.723" v="7059"/>
          <ac:spMkLst>
            <pc:docMk/>
            <pc:sldMk cId="3559948219" sldId="1390"/>
            <ac:spMk id="8" creationId="{E273EADB-DF8D-4246-B74E-6945AE4A5467}"/>
          </ac:spMkLst>
        </pc:spChg>
        <pc:spChg chg="add mod">
          <ac:chgData name="Chen, Huanfa" userId="6a5f4bac-2732-4d15-8689-842c6c9ecf2d" providerId="ADAL" clId="{38B2A582-8C24-47C0-8818-4032ACB97E13}" dt="2022-02-05T23:23:33.937" v="7379"/>
          <ac:spMkLst>
            <pc:docMk/>
            <pc:sldMk cId="3559948219" sldId="1390"/>
            <ac:spMk id="13" creationId="{E263DA10-B3BE-47EB-A1AD-A64B4BDFDE39}"/>
          </ac:spMkLst>
        </pc:spChg>
        <pc:spChg chg="add del mod">
          <ac:chgData name="Chen, Huanfa" userId="6a5f4bac-2732-4d15-8689-842c6c9ecf2d" providerId="ADAL" clId="{38B2A582-8C24-47C0-8818-4032ACB97E13}" dt="2022-02-05T23:45:45.931" v="7869"/>
          <ac:spMkLst>
            <pc:docMk/>
            <pc:sldMk cId="3559948219" sldId="1390"/>
            <ac:spMk id="14" creationId="{C21A37AC-8CCE-47A5-838A-7639BDACC7CC}"/>
          </ac:spMkLst>
        </pc:spChg>
        <pc:spChg chg="add del mod">
          <ac:chgData name="Chen, Huanfa" userId="6a5f4bac-2732-4d15-8689-842c6c9ecf2d" providerId="ADAL" clId="{38B2A582-8C24-47C0-8818-4032ACB97E13}" dt="2022-02-05T23:45:45.931" v="7869"/>
          <ac:spMkLst>
            <pc:docMk/>
            <pc:sldMk cId="3559948219" sldId="1390"/>
            <ac:spMk id="15" creationId="{98CBF426-8F8B-47BA-9581-CB5163777DA7}"/>
          </ac:spMkLst>
        </pc:spChg>
        <pc:spChg chg="add del mod">
          <ac:chgData name="Chen, Huanfa" userId="6a5f4bac-2732-4d15-8689-842c6c9ecf2d" providerId="ADAL" clId="{38B2A582-8C24-47C0-8818-4032ACB97E13}" dt="2022-02-05T23:48:54.332" v="7913" actId="478"/>
          <ac:spMkLst>
            <pc:docMk/>
            <pc:sldMk cId="3559948219" sldId="1390"/>
            <ac:spMk id="16" creationId="{38E0023D-E146-4A5D-AFC0-E67282F7F5E0}"/>
          </ac:spMkLst>
        </pc:spChg>
        <pc:picChg chg="add mod">
          <ac:chgData name="Chen, Huanfa" userId="6a5f4bac-2732-4d15-8689-842c6c9ecf2d" providerId="ADAL" clId="{38B2A582-8C24-47C0-8818-4032ACB97E13}" dt="2022-02-08T11:51:21.672" v="10628" actId="1076"/>
          <ac:picMkLst>
            <pc:docMk/>
            <pc:sldMk cId="3559948219" sldId="1390"/>
            <ac:picMk id="9" creationId="{5E1A8E74-B929-4B7A-BBAC-CCC2F8DDCF05}"/>
          </ac:picMkLst>
        </pc:picChg>
        <pc:picChg chg="add mod">
          <ac:chgData name="Chen, Huanfa" userId="6a5f4bac-2732-4d15-8689-842c6c9ecf2d" providerId="ADAL" clId="{38B2A582-8C24-47C0-8818-4032ACB97E13}" dt="2022-02-08T11:51:26.707" v="10630" actId="1076"/>
          <ac:picMkLst>
            <pc:docMk/>
            <pc:sldMk cId="3559948219" sldId="1390"/>
            <ac:picMk id="10" creationId="{4B3B14A3-F564-4AFD-ABEB-29699D83BADC}"/>
          </ac:picMkLst>
        </pc:picChg>
        <pc:picChg chg="add del mod">
          <ac:chgData name="Chen, Huanfa" userId="6a5f4bac-2732-4d15-8689-842c6c9ecf2d" providerId="ADAL" clId="{38B2A582-8C24-47C0-8818-4032ACB97E13}" dt="2022-02-05T23:23:30.366" v="7378"/>
          <ac:picMkLst>
            <pc:docMk/>
            <pc:sldMk cId="3559948219" sldId="1390"/>
            <ac:picMk id="11" creationId="{8E7800B9-AE7C-4F2E-BC4B-70637D4B9573}"/>
          </ac:picMkLst>
        </pc:picChg>
        <pc:picChg chg="add del mod">
          <ac:chgData name="Chen, Huanfa" userId="6a5f4bac-2732-4d15-8689-842c6c9ecf2d" providerId="ADAL" clId="{38B2A582-8C24-47C0-8818-4032ACB97E13}" dt="2022-02-05T23:23:30.366" v="7378"/>
          <ac:picMkLst>
            <pc:docMk/>
            <pc:sldMk cId="3559948219" sldId="1390"/>
            <ac:picMk id="12" creationId="{56BDFA82-6EC1-4BC4-88C8-57D053CBB87C}"/>
          </ac:picMkLst>
        </pc:picChg>
        <pc:picChg chg="add del mod">
          <ac:chgData name="Chen, Huanfa" userId="6a5f4bac-2732-4d15-8689-842c6c9ecf2d" providerId="ADAL" clId="{38B2A582-8C24-47C0-8818-4032ACB97E13}" dt="2022-02-05T23:20:53.634" v="7222" actId="478"/>
          <ac:picMkLst>
            <pc:docMk/>
            <pc:sldMk cId="3559948219" sldId="1390"/>
            <ac:picMk id="1026" creationId="{B90A4C8C-FB2C-428B-B2F2-B57499A4F308}"/>
          </ac:picMkLst>
        </pc:picChg>
      </pc:sldChg>
      <pc:sldChg chg="addSp delSp modSp add mod">
        <pc:chgData name="Chen, Huanfa" userId="6a5f4bac-2732-4d15-8689-842c6c9ecf2d" providerId="ADAL" clId="{38B2A582-8C24-47C0-8818-4032ACB97E13}" dt="2022-02-05T23:48:59.797" v="7915" actId="478"/>
        <pc:sldMkLst>
          <pc:docMk/>
          <pc:sldMk cId="475370967" sldId="1391"/>
        </pc:sldMkLst>
        <pc:spChg chg="add del mod">
          <ac:chgData name="Chen, Huanfa" userId="6a5f4bac-2732-4d15-8689-842c6c9ecf2d" providerId="ADAL" clId="{38B2A582-8C24-47C0-8818-4032ACB97E13}" dt="2022-02-05T23:21:30.623" v="7300" actId="478"/>
          <ac:spMkLst>
            <pc:docMk/>
            <pc:sldMk cId="475370967" sldId="1391"/>
            <ac:spMk id="3" creationId="{80F1FCFA-CCAD-470E-A1AA-F5263A859641}"/>
          </ac:spMkLst>
        </pc:spChg>
        <pc:spChg chg="del">
          <ac:chgData name="Chen, Huanfa" userId="6a5f4bac-2732-4d15-8689-842c6c9ecf2d" providerId="ADAL" clId="{38B2A582-8C24-47C0-8818-4032ACB97E13}" dt="2022-02-05T23:21:28.896" v="7299" actId="478"/>
          <ac:spMkLst>
            <pc:docMk/>
            <pc:sldMk cId="475370967" sldId="1391"/>
            <ac:spMk id="5" creationId="{00000000-0000-0000-0000-000000000000}"/>
          </ac:spMkLst>
        </pc:spChg>
        <pc:spChg chg="mod">
          <ac:chgData name="Chen, Huanfa" userId="6a5f4bac-2732-4d15-8689-842c6c9ecf2d" providerId="ADAL" clId="{38B2A582-8C24-47C0-8818-4032ACB97E13}" dt="2022-02-05T23:31:05.061" v="7681" actId="1076"/>
          <ac:spMkLst>
            <pc:docMk/>
            <pc:sldMk cId="475370967" sldId="1391"/>
            <ac:spMk id="6" creationId="{CFD77167-1622-4175-B4D4-0AA0713A3304}"/>
          </ac:spMkLst>
        </pc:spChg>
        <pc:spChg chg="del mod">
          <ac:chgData name="Chen, Huanfa" userId="6a5f4bac-2732-4d15-8689-842c6c9ecf2d" providerId="ADAL" clId="{38B2A582-8C24-47C0-8818-4032ACB97E13}" dt="2022-02-05T23:21:27.176" v="7298" actId="478"/>
          <ac:spMkLst>
            <pc:docMk/>
            <pc:sldMk cId="475370967" sldId="1391"/>
            <ac:spMk id="7" creationId="{B74F91C8-5B0F-43EB-A4EB-B923AB6DF99B}"/>
          </ac:spMkLst>
        </pc:spChg>
        <pc:spChg chg="mod">
          <ac:chgData name="Chen, Huanfa" userId="6a5f4bac-2732-4d15-8689-842c6c9ecf2d" providerId="ADAL" clId="{38B2A582-8C24-47C0-8818-4032ACB97E13}" dt="2022-02-05T23:45:45.931" v="7869"/>
          <ac:spMkLst>
            <pc:docMk/>
            <pc:sldMk cId="475370967" sldId="1391"/>
            <ac:spMk id="9" creationId="{CD57DBD8-6100-4A04-8729-3B9271BBF536}"/>
          </ac:spMkLst>
        </pc:spChg>
        <pc:spChg chg="add del mod">
          <ac:chgData name="Chen, Huanfa" userId="6a5f4bac-2732-4d15-8689-842c6c9ecf2d" providerId="ADAL" clId="{38B2A582-8C24-47C0-8818-4032ACB97E13}" dt="2022-02-05T23:45:45.931" v="7869"/>
          <ac:spMkLst>
            <pc:docMk/>
            <pc:sldMk cId="475370967" sldId="1391"/>
            <ac:spMk id="10" creationId="{31847C29-817C-4AE1-ABA6-8A41899ABFE5}"/>
          </ac:spMkLst>
        </pc:spChg>
        <pc:spChg chg="add mod">
          <ac:chgData name="Chen, Huanfa" userId="6a5f4bac-2732-4d15-8689-842c6c9ecf2d" providerId="ADAL" clId="{38B2A582-8C24-47C0-8818-4032ACB97E13}" dt="2022-02-05T23:30:34.627" v="7669" actId="20577"/>
          <ac:spMkLst>
            <pc:docMk/>
            <pc:sldMk cId="475370967" sldId="1391"/>
            <ac:spMk id="11" creationId="{CE9BD58D-9082-4EA5-B972-221D8F399D6E}"/>
          </ac:spMkLst>
        </pc:spChg>
        <pc:spChg chg="add mod">
          <ac:chgData name="Chen, Huanfa" userId="6a5f4bac-2732-4d15-8689-842c6c9ecf2d" providerId="ADAL" clId="{38B2A582-8C24-47C0-8818-4032ACB97E13}" dt="2022-02-05T23:30:00.902" v="7654" actId="20577"/>
          <ac:spMkLst>
            <pc:docMk/>
            <pc:sldMk cId="475370967" sldId="1391"/>
            <ac:spMk id="12" creationId="{BDB9A74E-FABC-431C-91F9-7BE850086934}"/>
          </ac:spMkLst>
        </pc:spChg>
        <pc:spChg chg="add del mod">
          <ac:chgData name="Chen, Huanfa" userId="6a5f4bac-2732-4d15-8689-842c6c9ecf2d" providerId="ADAL" clId="{38B2A582-8C24-47C0-8818-4032ACB97E13}" dt="2022-02-05T23:48:59.797" v="7915" actId="478"/>
          <ac:spMkLst>
            <pc:docMk/>
            <pc:sldMk cId="475370967" sldId="1391"/>
            <ac:spMk id="13" creationId="{1499BC64-D2C2-459F-8498-FDB4C9C42BCA}"/>
          </ac:spMkLst>
        </pc:spChg>
        <pc:spChg chg="add del mod">
          <ac:chgData name="Chen, Huanfa" userId="6a5f4bac-2732-4d15-8689-842c6c9ecf2d" providerId="ADAL" clId="{38B2A582-8C24-47C0-8818-4032ACB97E13}" dt="2022-02-05T23:48:57.188" v="7914" actId="478"/>
          <ac:spMkLst>
            <pc:docMk/>
            <pc:sldMk cId="475370967" sldId="1391"/>
            <ac:spMk id="14" creationId="{6745167F-1454-47D5-852D-9BA159E9EF40}"/>
          </ac:spMkLst>
        </pc:spChg>
        <pc:spChg chg="add del mod">
          <ac:chgData name="Chen, Huanfa" userId="6a5f4bac-2732-4d15-8689-842c6c9ecf2d" providerId="ADAL" clId="{38B2A582-8C24-47C0-8818-4032ACB97E13}" dt="2022-02-05T23:31:02.888" v="7680"/>
          <ac:spMkLst>
            <pc:docMk/>
            <pc:sldMk cId="475370967" sldId="1391"/>
            <ac:spMk id="16" creationId="{16E97843-E0CF-4D4E-B06C-C2C9C2165B5E}"/>
          </ac:spMkLst>
        </pc:spChg>
        <pc:picChg chg="add del mod">
          <ac:chgData name="Chen, Huanfa" userId="6a5f4bac-2732-4d15-8689-842c6c9ecf2d" providerId="ADAL" clId="{38B2A582-8C24-47C0-8818-4032ACB97E13}" dt="2022-02-05T23:23:36.845" v="7380" actId="478"/>
          <ac:picMkLst>
            <pc:docMk/>
            <pc:sldMk cId="475370967" sldId="1391"/>
            <ac:picMk id="2050" creationId="{3AB40D47-1448-4E1D-8940-791CA4E04190}"/>
          </ac:picMkLst>
        </pc:picChg>
        <pc:picChg chg="add del mod">
          <ac:chgData name="Chen, Huanfa" userId="6a5f4bac-2732-4d15-8689-842c6c9ecf2d" providerId="ADAL" clId="{38B2A582-8C24-47C0-8818-4032ACB97E13}" dt="2022-02-05T23:23:37.316" v="7381" actId="478"/>
          <ac:picMkLst>
            <pc:docMk/>
            <pc:sldMk cId="475370967" sldId="1391"/>
            <ac:picMk id="2052" creationId="{EB4E9A42-AEB5-4BC4-8CB2-70FBE7BE7165}"/>
          </ac:picMkLst>
        </pc:picChg>
        <pc:picChg chg="add mod">
          <ac:chgData name="Chen, Huanfa" userId="6a5f4bac-2732-4d15-8689-842c6c9ecf2d" providerId="ADAL" clId="{38B2A582-8C24-47C0-8818-4032ACB97E13}" dt="2022-02-05T23:23:50.221" v="7385" actId="1076"/>
          <ac:picMkLst>
            <pc:docMk/>
            <pc:sldMk cId="475370967" sldId="1391"/>
            <ac:picMk id="2054" creationId="{0B9E2F18-BD10-4419-A661-9718F2EFC0EC}"/>
          </ac:picMkLst>
        </pc:picChg>
        <pc:picChg chg="add mod">
          <ac:chgData name="Chen, Huanfa" userId="6a5f4bac-2732-4d15-8689-842c6c9ecf2d" providerId="ADAL" clId="{38B2A582-8C24-47C0-8818-4032ACB97E13}" dt="2022-02-05T23:28:52.712" v="7552" actId="1076"/>
          <ac:picMkLst>
            <pc:docMk/>
            <pc:sldMk cId="475370967" sldId="1391"/>
            <ac:picMk id="2056" creationId="{B178CFDE-7CD7-413C-AEB5-E4785FF8DA39}"/>
          </ac:picMkLst>
        </pc:picChg>
        <pc:picChg chg="add del">
          <ac:chgData name="Chen, Huanfa" userId="6a5f4bac-2732-4d15-8689-842c6c9ecf2d" providerId="ADAL" clId="{38B2A582-8C24-47C0-8818-4032ACB97E13}" dt="2022-02-05T23:30:18.424" v="7656"/>
          <ac:picMkLst>
            <pc:docMk/>
            <pc:sldMk cId="475370967" sldId="1391"/>
            <ac:picMk id="2058" creationId="{698C5D71-3E2E-4BFD-BDA8-DE6D23CAEC92}"/>
          </ac:picMkLst>
        </pc:picChg>
      </pc:sldChg>
      <pc:sldChg chg="add del">
        <pc:chgData name="Chen, Huanfa" userId="6a5f4bac-2732-4d15-8689-842c6c9ecf2d" providerId="ADAL" clId="{38B2A582-8C24-47C0-8818-4032ACB97E13}" dt="2022-02-06T20:34:23.180" v="9013" actId="47"/>
        <pc:sldMkLst>
          <pc:docMk/>
          <pc:sldMk cId="1555385657" sldId="1392"/>
        </pc:sldMkLst>
      </pc:sldChg>
      <pc:sldChg chg="addSp delSp modSp add mod">
        <pc:chgData name="Chen, Huanfa" userId="6a5f4bac-2732-4d15-8689-842c6c9ecf2d" providerId="ADAL" clId="{38B2A582-8C24-47C0-8818-4032ACB97E13}" dt="2022-02-09T20:49:02.077" v="10683" actId="20577"/>
        <pc:sldMkLst>
          <pc:docMk/>
          <pc:sldMk cId="238218124" sldId="1393"/>
        </pc:sldMkLst>
        <pc:spChg chg="del">
          <ac:chgData name="Chen, Huanfa" userId="6a5f4bac-2732-4d15-8689-842c6c9ecf2d" providerId="ADAL" clId="{38B2A582-8C24-47C0-8818-4032ACB97E13}" dt="2022-02-06T20:31:16.918" v="8950" actId="478"/>
          <ac:spMkLst>
            <pc:docMk/>
            <pc:sldMk cId="238218124" sldId="1393"/>
            <ac:spMk id="8" creationId="{56F036FC-9553-4821-A5E8-9085A4502D2F}"/>
          </ac:spMkLst>
        </pc:spChg>
        <pc:spChg chg="del">
          <ac:chgData name="Chen, Huanfa" userId="6a5f4bac-2732-4d15-8689-842c6c9ecf2d" providerId="ADAL" clId="{38B2A582-8C24-47C0-8818-4032ACB97E13}" dt="2022-02-06T20:31:16.918" v="8950" actId="478"/>
          <ac:spMkLst>
            <pc:docMk/>
            <pc:sldMk cId="238218124" sldId="1393"/>
            <ac:spMk id="17" creationId="{A724F8E3-8B22-4D3A-8C3C-D2F0DB74FA7D}"/>
          </ac:spMkLst>
        </pc:spChg>
        <pc:spChg chg="del">
          <ac:chgData name="Chen, Huanfa" userId="6a5f4bac-2732-4d15-8689-842c6c9ecf2d" providerId="ADAL" clId="{38B2A582-8C24-47C0-8818-4032ACB97E13}" dt="2022-02-06T20:31:16.918" v="8950" actId="478"/>
          <ac:spMkLst>
            <pc:docMk/>
            <pc:sldMk cId="238218124" sldId="1393"/>
            <ac:spMk id="18" creationId="{3BB8273E-FF68-4C6D-B7D1-88A657EFAFE5}"/>
          </ac:spMkLst>
        </pc:spChg>
        <pc:spChg chg="del">
          <ac:chgData name="Chen, Huanfa" userId="6a5f4bac-2732-4d15-8689-842c6c9ecf2d" providerId="ADAL" clId="{38B2A582-8C24-47C0-8818-4032ACB97E13}" dt="2022-02-06T20:31:16.918" v="8950" actId="478"/>
          <ac:spMkLst>
            <pc:docMk/>
            <pc:sldMk cId="238218124" sldId="1393"/>
            <ac:spMk id="20" creationId="{F83CD37B-1FCE-4C73-B5AB-AD71A5EA5B1C}"/>
          </ac:spMkLst>
        </pc:spChg>
        <pc:spChg chg="del">
          <ac:chgData name="Chen, Huanfa" userId="6a5f4bac-2732-4d15-8689-842c6c9ecf2d" providerId="ADAL" clId="{38B2A582-8C24-47C0-8818-4032ACB97E13}" dt="2022-02-06T20:31:16.918" v="8950" actId="478"/>
          <ac:spMkLst>
            <pc:docMk/>
            <pc:sldMk cId="238218124" sldId="1393"/>
            <ac:spMk id="21" creationId="{30628A33-3AAA-4182-B21A-E7BD2DA22D9A}"/>
          </ac:spMkLst>
        </pc:spChg>
        <pc:spChg chg="del">
          <ac:chgData name="Chen, Huanfa" userId="6a5f4bac-2732-4d15-8689-842c6c9ecf2d" providerId="ADAL" clId="{38B2A582-8C24-47C0-8818-4032ACB97E13}" dt="2022-02-06T20:31:16.918" v="8950" actId="478"/>
          <ac:spMkLst>
            <pc:docMk/>
            <pc:sldMk cId="238218124" sldId="1393"/>
            <ac:spMk id="22" creationId="{D52DCA64-4414-4FA1-B381-66C3BA4D5C90}"/>
          </ac:spMkLst>
        </pc:spChg>
        <pc:spChg chg="add mod">
          <ac:chgData name="Chen, Huanfa" userId="6a5f4bac-2732-4d15-8689-842c6c9ecf2d" providerId="ADAL" clId="{38B2A582-8C24-47C0-8818-4032ACB97E13}" dt="2022-02-06T20:31:31.064" v="8956" actId="1076"/>
          <ac:spMkLst>
            <pc:docMk/>
            <pc:sldMk cId="238218124" sldId="1393"/>
            <ac:spMk id="23" creationId="{330077E5-23F7-4D09-824C-BC2D30A502D9}"/>
          </ac:spMkLst>
        </pc:spChg>
        <pc:spChg chg="add mod">
          <ac:chgData name="Chen, Huanfa" userId="6a5f4bac-2732-4d15-8689-842c6c9ecf2d" providerId="ADAL" clId="{38B2A582-8C24-47C0-8818-4032ACB97E13}" dt="2022-02-06T20:31:31.064" v="8956" actId="1076"/>
          <ac:spMkLst>
            <pc:docMk/>
            <pc:sldMk cId="238218124" sldId="1393"/>
            <ac:spMk id="24" creationId="{427F8BEE-3A4E-4084-8A0E-164F816C9364}"/>
          </ac:spMkLst>
        </pc:spChg>
        <pc:spChg chg="add mod">
          <ac:chgData name="Chen, Huanfa" userId="6a5f4bac-2732-4d15-8689-842c6c9ecf2d" providerId="ADAL" clId="{38B2A582-8C24-47C0-8818-4032ACB97E13}" dt="2022-02-06T20:31:31.064" v="8956" actId="1076"/>
          <ac:spMkLst>
            <pc:docMk/>
            <pc:sldMk cId="238218124" sldId="1393"/>
            <ac:spMk id="25" creationId="{A52D97AF-FB38-4B84-B901-25F165D2047C}"/>
          </ac:spMkLst>
        </pc:spChg>
        <pc:spChg chg="add mod">
          <ac:chgData name="Chen, Huanfa" userId="6a5f4bac-2732-4d15-8689-842c6c9ecf2d" providerId="ADAL" clId="{38B2A582-8C24-47C0-8818-4032ACB97E13}" dt="2022-02-06T20:31:31.064" v="8956" actId="1076"/>
          <ac:spMkLst>
            <pc:docMk/>
            <pc:sldMk cId="238218124" sldId="1393"/>
            <ac:spMk id="26" creationId="{33D04207-E788-4DC6-AC5B-589BFD7E9E52}"/>
          </ac:spMkLst>
        </pc:spChg>
        <pc:spChg chg="add mod">
          <ac:chgData name="Chen, Huanfa" userId="6a5f4bac-2732-4d15-8689-842c6c9ecf2d" providerId="ADAL" clId="{38B2A582-8C24-47C0-8818-4032ACB97E13}" dt="2022-02-06T20:31:31.064" v="8956" actId="1076"/>
          <ac:spMkLst>
            <pc:docMk/>
            <pc:sldMk cId="238218124" sldId="1393"/>
            <ac:spMk id="27" creationId="{4C089209-B0DA-44EA-9BB7-450300FE3B1F}"/>
          </ac:spMkLst>
        </pc:spChg>
        <pc:spChg chg="add mod">
          <ac:chgData name="Chen, Huanfa" userId="6a5f4bac-2732-4d15-8689-842c6c9ecf2d" providerId="ADAL" clId="{38B2A582-8C24-47C0-8818-4032ACB97E13}" dt="2022-02-06T20:31:31.064" v="8956" actId="1076"/>
          <ac:spMkLst>
            <pc:docMk/>
            <pc:sldMk cId="238218124" sldId="1393"/>
            <ac:spMk id="28" creationId="{3DFBDF74-076C-4BCD-8961-7B93A274C477}"/>
          </ac:spMkLst>
        </pc:spChg>
        <pc:spChg chg="del">
          <ac:chgData name="Chen, Huanfa" userId="6a5f4bac-2732-4d15-8689-842c6c9ecf2d" providerId="ADAL" clId="{38B2A582-8C24-47C0-8818-4032ACB97E13}" dt="2022-02-06T20:31:16.918" v="8950" actId="478"/>
          <ac:spMkLst>
            <pc:docMk/>
            <pc:sldMk cId="238218124" sldId="1393"/>
            <ac:spMk id="29" creationId="{DC5FE0BD-606E-4B81-BD5E-53C79AF0BC62}"/>
          </ac:spMkLst>
        </pc:spChg>
        <pc:spChg chg="add mod">
          <ac:chgData name="Chen, Huanfa" userId="6a5f4bac-2732-4d15-8689-842c6c9ecf2d" providerId="ADAL" clId="{38B2A582-8C24-47C0-8818-4032ACB97E13}" dt="2022-02-06T20:31:31.064" v="8956" actId="1076"/>
          <ac:spMkLst>
            <pc:docMk/>
            <pc:sldMk cId="238218124" sldId="1393"/>
            <ac:spMk id="30" creationId="{EDB9A6F7-790A-49C2-938F-29603D541CA2}"/>
          </ac:spMkLst>
        </pc:spChg>
        <pc:spChg chg="add mod">
          <ac:chgData name="Chen, Huanfa" userId="6a5f4bac-2732-4d15-8689-842c6c9ecf2d" providerId="ADAL" clId="{38B2A582-8C24-47C0-8818-4032ACB97E13}" dt="2022-02-06T20:31:40.834" v="8957" actId="208"/>
          <ac:spMkLst>
            <pc:docMk/>
            <pc:sldMk cId="238218124" sldId="1393"/>
            <ac:spMk id="31" creationId="{CFC8A8C3-B259-41BC-ADE8-0C807A6155CF}"/>
          </ac:spMkLst>
        </pc:spChg>
        <pc:spChg chg="add del mod">
          <ac:chgData name="Chen, Huanfa" userId="6a5f4bac-2732-4d15-8689-842c6c9ecf2d" providerId="ADAL" clId="{38B2A582-8C24-47C0-8818-4032ACB97E13}" dt="2022-02-06T20:31:23.458" v="8953" actId="478"/>
          <ac:spMkLst>
            <pc:docMk/>
            <pc:sldMk cId="238218124" sldId="1393"/>
            <ac:spMk id="32" creationId="{A05807B4-381A-4274-AA38-65C518ED0A16}"/>
          </ac:spMkLst>
        </pc:spChg>
        <pc:spChg chg="add mod">
          <ac:chgData name="Chen, Huanfa" userId="6a5f4bac-2732-4d15-8689-842c6c9ecf2d" providerId="ADAL" clId="{38B2A582-8C24-47C0-8818-4032ACB97E13}" dt="2022-02-06T20:32:20.156" v="8965" actId="1076"/>
          <ac:spMkLst>
            <pc:docMk/>
            <pc:sldMk cId="238218124" sldId="1393"/>
            <ac:spMk id="33" creationId="{D93C4797-D64C-4A84-9CFD-C94BF6FDCF66}"/>
          </ac:spMkLst>
        </pc:spChg>
        <pc:spChg chg="mod">
          <ac:chgData name="Chen, Huanfa" userId="6a5f4bac-2732-4d15-8689-842c6c9ecf2d" providerId="ADAL" clId="{38B2A582-8C24-47C0-8818-4032ACB97E13}" dt="2022-02-06T20:31:13.833" v="8949" actId="20577"/>
          <ac:spMkLst>
            <pc:docMk/>
            <pc:sldMk cId="238218124" sldId="1393"/>
            <ac:spMk id="41" creationId="{694C7DC4-0B84-4990-9355-E1509F8E7B9C}"/>
          </ac:spMkLst>
        </pc:spChg>
        <pc:spChg chg="mod">
          <ac:chgData name="Chen, Huanfa" userId="6a5f4bac-2732-4d15-8689-842c6c9ecf2d" providerId="ADAL" clId="{38B2A582-8C24-47C0-8818-4032ACB97E13}" dt="2022-02-06T20:32:03.134" v="8961" actId="14100"/>
          <ac:spMkLst>
            <pc:docMk/>
            <pc:sldMk cId="238218124" sldId="1393"/>
            <ac:spMk id="48" creationId="{1E6EF4BF-0827-44FE-958E-12F43706AC5B}"/>
          </ac:spMkLst>
        </pc:spChg>
        <pc:spChg chg="mod">
          <ac:chgData name="Chen, Huanfa" userId="6a5f4bac-2732-4d15-8689-842c6c9ecf2d" providerId="ADAL" clId="{38B2A582-8C24-47C0-8818-4032ACB97E13}" dt="2022-02-06T20:32:25.234" v="8970" actId="6549"/>
          <ac:spMkLst>
            <pc:docMk/>
            <pc:sldMk cId="238218124" sldId="1393"/>
            <ac:spMk id="50" creationId="{0038AA07-C18B-4682-A63E-07A84E758F1D}"/>
          </ac:spMkLst>
        </pc:spChg>
        <pc:graphicFrameChg chg="modGraphic">
          <ac:chgData name="Chen, Huanfa" userId="6a5f4bac-2732-4d15-8689-842c6c9ecf2d" providerId="ADAL" clId="{38B2A582-8C24-47C0-8818-4032ACB97E13}" dt="2022-02-09T20:49:02.077" v="10683" actId="20577"/>
          <ac:graphicFrameMkLst>
            <pc:docMk/>
            <pc:sldMk cId="238218124" sldId="1393"/>
            <ac:graphicFrameMk id="44" creationId="{B3A2062E-BF19-4CCF-8F11-F5693CE85639}"/>
          </ac:graphicFrameMkLst>
        </pc:graphicFrameChg>
      </pc:sldChg>
      <pc:sldChg chg="addSp delSp modSp add mod">
        <pc:chgData name="Chen, Huanfa" userId="6a5f4bac-2732-4d15-8689-842c6c9ecf2d" providerId="ADAL" clId="{38B2A582-8C24-47C0-8818-4032ACB97E13}" dt="2022-02-09T20:51:10.378" v="10715" actId="20577"/>
        <pc:sldMkLst>
          <pc:docMk/>
          <pc:sldMk cId="1624372388" sldId="1394"/>
        </pc:sldMkLst>
        <pc:spChg chg="del">
          <ac:chgData name="Chen, Huanfa" userId="6a5f4bac-2732-4d15-8689-842c6c9ecf2d" providerId="ADAL" clId="{38B2A582-8C24-47C0-8818-4032ACB97E13}" dt="2022-02-06T20:32:53.294" v="8978" actId="478"/>
          <ac:spMkLst>
            <pc:docMk/>
            <pc:sldMk cId="1624372388" sldId="1394"/>
            <ac:spMk id="23" creationId="{330077E5-23F7-4D09-824C-BC2D30A502D9}"/>
          </ac:spMkLst>
        </pc:spChg>
        <pc:spChg chg="del">
          <ac:chgData name="Chen, Huanfa" userId="6a5f4bac-2732-4d15-8689-842c6c9ecf2d" providerId="ADAL" clId="{38B2A582-8C24-47C0-8818-4032ACB97E13}" dt="2022-02-06T20:32:53.294" v="8978" actId="478"/>
          <ac:spMkLst>
            <pc:docMk/>
            <pc:sldMk cId="1624372388" sldId="1394"/>
            <ac:spMk id="24" creationId="{427F8BEE-3A4E-4084-8A0E-164F816C9364}"/>
          </ac:spMkLst>
        </pc:spChg>
        <pc:spChg chg="del">
          <ac:chgData name="Chen, Huanfa" userId="6a5f4bac-2732-4d15-8689-842c6c9ecf2d" providerId="ADAL" clId="{38B2A582-8C24-47C0-8818-4032ACB97E13}" dt="2022-02-06T20:32:53.294" v="8978" actId="478"/>
          <ac:spMkLst>
            <pc:docMk/>
            <pc:sldMk cId="1624372388" sldId="1394"/>
            <ac:spMk id="25" creationId="{A52D97AF-FB38-4B84-B901-25F165D2047C}"/>
          </ac:spMkLst>
        </pc:spChg>
        <pc:spChg chg="del">
          <ac:chgData name="Chen, Huanfa" userId="6a5f4bac-2732-4d15-8689-842c6c9ecf2d" providerId="ADAL" clId="{38B2A582-8C24-47C0-8818-4032ACB97E13}" dt="2022-02-06T20:32:53.294" v="8978" actId="478"/>
          <ac:spMkLst>
            <pc:docMk/>
            <pc:sldMk cId="1624372388" sldId="1394"/>
            <ac:spMk id="26" creationId="{33D04207-E788-4DC6-AC5B-589BFD7E9E52}"/>
          </ac:spMkLst>
        </pc:spChg>
        <pc:spChg chg="del">
          <ac:chgData name="Chen, Huanfa" userId="6a5f4bac-2732-4d15-8689-842c6c9ecf2d" providerId="ADAL" clId="{38B2A582-8C24-47C0-8818-4032ACB97E13}" dt="2022-02-06T20:32:53.294" v="8978" actId="478"/>
          <ac:spMkLst>
            <pc:docMk/>
            <pc:sldMk cId="1624372388" sldId="1394"/>
            <ac:spMk id="27" creationId="{4C089209-B0DA-44EA-9BB7-450300FE3B1F}"/>
          </ac:spMkLst>
        </pc:spChg>
        <pc:spChg chg="del">
          <ac:chgData name="Chen, Huanfa" userId="6a5f4bac-2732-4d15-8689-842c6c9ecf2d" providerId="ADAL" clId="{38B2A582-8C24-47C0-8818-4032ACB97E13}" dt="2022-02-06T20:32:53.294" v="8978" actId="478"/>
          <ac:spMkLst>
            <pc:docMk/>
            <pc:sldMk cId="1624372388" sldId="1394"/>
            <ac:spMk id="28" creationId="{3DFBDF74-076C-4BCD-8961-7B93A274C477}"/>
          </ac:spMkLst>
        </pc:spChg>
        <pc:spChg chg="add mod">
          <ac:chgData name="Chen, Huanfa" userId="6a5f4bac-2732-4d15-8689-842c6c9ecf2d" providerId="ADAL" clId="{38B2A582-8C24-47C0-8818-4032ACB97E13}" dt="2022-02-06T20:32:57.373" v="8980" actId="1076"/>
          <ac:spMkLst>
            <pc:docMk/>
            <pc:sldMk cId="1624372388" sldId="1394"/>
            <ac:spMk id="29" creationId="{BA68B006-08AE-48A5-9FAD-FDF4B47A8482}"/>
          </ac:spMkLst>
        </pc:spChg>
        <pc:spChg chg="del">
          <ac:chgData name="Chen, Huanfa" userId="6a5f4bac-2732-4d15-8689-842c6c9ecf2d" providerId="ADAL" clId="{38B2A582-8C24-47C0-8818-4032ACB97E13}" dt="2022-02-06T20:32:53.294" v="8978" actId="478"/>
          <ac:spMkLst>
            <pc:docMk/>
            <pc:sldMk cId="1624372388" sldId="1394"/>
            <ac:spMk id="30" creationId="{EDB9A6F7-790A-49C2-938F-29603D541CA2}"/>
          </ac:spMkLst>
        </pc:spChg>
        <pc:spChg chg="del">
          <ac:chgData name="Chen, Huanfa" userId="6a5f4bac-2732-4d15-8689-842c6c9ecf2d" providerId="ADAL" clId="{38B2A582-8C24-47C0-8818-4032ACB97E13}" dt="2022-02-06T20:32:53.294" v="8978" actId="478"/>
          <ac:spMkLst>
            <pc:docMk/>
            <pc:sldMk cId="1624372388" sldId="1394"/>
            <ac:spMk id="31" creationId="{CFC8A8C3-B259-41BC-ADE8-0C807A6155CF}"/>
          </ac:spMkLst>
        </pc:spChg>
        <pc:spChg chg="add mod">
          <ac:chgData name="Chen, Huanfa" userId="6a5f4bac-2732-4d15-8689-842c6c9ecf2d" providerId="ADAL" clId="{38B2A582-8C24-47C0-8818-4032ACB97E13}" dt="2022-02-06T20:32:57.373" v="8980" actId="1076"/>
          <ac:spMkLst>
            <pc:docMk/>
            <pc:sldMk cId="1624372388" sldId="1394"/>
            <ac:spMk id="32" creationId="{171051C3-CAC0-47AE-92F4-A54007E64820}"/>
          </ac:spMkLst>
        </pc:spChg>
        <pc:spChg chg="add mod">
          <ac:chgData name="Chen, Huanfa" userId="6a5f4bac-2732-4d15-8689-842c6c9ecf2d" providerId="ADAL" clId="{38B2A582-8C24-47C0-8818-4032ACB97E13}" dt="2022-02-06T20:32:57.373" v="8980" actId="1076"/>
          <ac:spMkLst>
            <pc:docMk/>
            <pc:sldMk cId="1624372388" sldId="1394"/>
            <ac:spMk id="34" creationId="{474F565B-268B-4E48-AB30-6798328296DD}"/>
          </ac:spMkLst>
        </pc:spChg>
        <pc:spChg chg="add mod">
          <ac:chgData name="Chen, Huanfa" userId="6a5f4bac-2732-4d15-8689-842c6c9ecf2d" providerId="ADAL" clId="{38B2A582-8C24-47C0-8818-4032ACB97E13}" dt="2022-02-06T20:32:57.373" v="8980" actId="1076"/>
          <ac:spMkLst>
            <pc:docMk/>
            <pc:sldMk cId="1624372388" sldId="1394"/>
            <ac:spMk id="35" creationId="{BE7BB81C-083A-4E84-9230-E8277D13DE1A}"/>
          </ac:spMkLst>
        </pc:spChg>
        <pc:spChg chg="add mod">
          <ac:chgData name="Chen, Huanfa" userId="6a5f4bac-2732-4d15-8689-842c6c9ecf2d" providerId="ADAL" clId="{38B2A582-8C24-47C0-8818-4032ACB97E13}" dt="2022-02-06T20:32:57.373" v="8980" actId="1076"/>
          <ac:spMkLst>
            <pc:docMk/>
            <pc:sldMk cId="1624372388" sldId="1394"/>
            <ac:spMk id="36" creationId="{DD4C74C0-0FAF-4D70-838E-F58DFE21EA59}"/>
          </ac:spMkLst>
        </pc:spChg>
        <pc:spChg chg="add mod">
          <ac:chgData name="Chen, Huanfa" userId="6a5f4bac-2732-4d15-8689-842c6c9ecf2d" providerId="ADAL" clId="{38B2A582-8C24-47C0-8818-4032ACB97E13}" dt="2022-02-06T20:32:57.373" v="8980" actId="1076"/>
          <ac:spMkLst>
            <pc:docMk/>
            <pc:sldMk cId="1624372388" sldId="1394"/>
            <ac:spMk id="37" creationId="{3251A760-FA62-4F13-B5A3-F4F7D6EAD036}"/>
          </ac:spMkLst>
        </pc:spChg>
        <pc:spChg chg="add mod">
          <ac:chgData name="Chen, Huanfa" userId="6a5f4bac-2732-4d15-8689-842c6c9ecf2d" providerId="ADAL" clId="{38B2A582-8C24-47C0-8818-4032ACB97E13}" dt="2022-02-06T20:32:57.373" v="8980" actId="1076"/>
          <ac:spMkLst>
            <pc:docMk/>
            <pc:sldMk cId="1624372388" sldId="1394"/>
            <ac:spMk id="38" creationId="{288DB0AF-2A80-4341-9829-A33D18EBA440}"/>
          </ac:spMkLst>
        </pc:spChg>
        <pc:spChg chg="add mod">
          <ac:chgData name="Chen, Huanfa" userId="6a5f4bac-2732-4d15-8689-842c6c9ecf2d" providerId="ADAL" clId="{38B2A582-8C24-47C0-8818-4032ACB97E13}" dt="2022-02-06T20:33:03.863" v="8983" actId="208"/>
          <ac:spMkLst>
            <pc:docMk/>
            <pc:sldMk cId="1624372388" sldId="1394"/>
            <ac:spMk id="39" creationId="{234595C7-D660-4B15-AA73-92C58C167ACC}"/>
          </ac:spMkLst>
        </pc:spChg>
        <pc:spChg chg="mod">
          <ac:chgData name="Chen, Huanfa" userId="6a5f4bac-2732-4d15-8689-842c6c9ecf2d" providerId="ADAL" clId="{38B2A582-8C24-47C0-8818-4032ACB97E13}" dt="2022-02-06T20:32:58.947" v="8982" actId="20577"/>
          <ac:spMkLst>
            <pc:docMk/>
            <pc:sldMk cId="1624372388" sldId="1394"/>
            <ac:spMk id="41" creationId="{694C7DC4-0B84-4990-9355-E1509F8E7B9C}"/>
          </ac:spMkLst>
        </pc:spChg>
        <pc:graphicFrameChg chg="modGraphic">
          <ac:chgData name="Chen, Huanfa" userId="6a5f4bac-2732-4d15-8689-842c6c9ecf2d" providerId="ADAL" clId="{38B2A582-8C24-47C0-8818-4032ACB97E13}" dt="2022-02-09T20:51:10.378" v="10715" actId="20577"/>
          <ac:graphicFrameMkLst>
            <pc:docMk/>
            <pc:sldMk cId="1624372388" sldId="1394"/>
            <ac:graphicFrameMk id="44" creationId="{B3A2062E-BF19-4CCF-8F11-F5693CE85639}"/>
          </ac:graphicFrameMkLst>
        </pc:graphicFrameChg>
      </pc:sldChg>
      <pc:sldChg chg="addSp delSp modSp add mod ord">
        <pc:chgData name="Chen, Huanfa" userId="6a5f4bac-2732-4d15-8689-842c6c9ecf2d" providerId="ADAL" clId="{38B2A582-8C24-47C0-8818-4032ACB97E13}" dt="2022-02-06T22:34:37.879" v="9551" actId="478"/>
        <pc:sldMkLst>
          <pc:docMk/>
          <pc:sldMk cId="507025028" sldId="1395"/>
        </pc:sldMkLst>
        <pc:spChg chg="mod">
          <ac:chgData name="Chen, Huanfa" userId="6a5f4bac-2732-4d15-8689-842c6c9ecf2d" providerId="ADAL" clId="{38B2A582-8C24-47C0-8818-4032ACB97E13}" dt="2022-02-06T22:30:50.356" v="9328" actId="20577"/>
          <ac:spMkLst>
            <pc:docMk/>
            <pc:sldMk cId="507025028" sldId="1395"/>
            <ac:spMk id="2" creationId="{1EC86524-7F67-4AD5-AAB2-D4DC8730E083}"/>
          </ac:spMkLst>
        </pc:spChg>
        <pc:spChg chg="del">
          <ac:chgData name="Chen, Huanfa" userId="6a5f4bac-2732-4d15-8689-842c6c9ecf2d" providerId="ADAL" clId="{38B2A582-8C24-47C0-8818-4032ACB97E13}" dt="2022-02-06T22:30:30.597" v="9299" actId="478"/>
          <ac:spMkLst>
            <pc:docMk/>
            <pc:sldMk cId="507025028" sldId="1395"/>
            <ac:spMk id="3" creationId="{48934936-8426-48AF-9EA6-8D70AEEF6F60}"/>
          </ac:spMkLst>
        </pc:spChg>
        <pc:spChg chg="del">
          <ac:chgData name="Chen, Huanfa" userId="6a5f4bac-2732-4d15-8689-842c6c9ecf2d" providerId="ADAL" clId="{38B2A582-8C24-47C0-8818-4032ACB97E13}" dt="2022-02-06T22:30:33.658" v="9301" actId="478"/>
          <ac:spMkLst>
            <pc:docMk/>
            <pc:sldMk cId="507025028" sldId="1395"/>
            <ac:spMk id="4" creationId="{756792B4-84E8-4630-947D-65D2A02D7924}"/>
          </ac:spMkLst>
        </pc:spChg>
        <pc:spChg chg="del">
          <ac:chgData name="Chen, Huanfa" userId="6a5f4bac-2732-4d15-8689-842c6c9ecf2d" providerId="ADAL" clId="{38B2A582-8C24-47C0-8818-4032ACB97E13}" dt="2022-02-06T22:30:35.988" v="9303" actId="478"/>
          <ac:spMkLst>
            <pc:docMk/>
            <pc:sldMk cId="507025028" sldId="1395"/>
            <ac:spMk id="5" creationId="{02ECDC82-60E6-4449-A293-0E1E8B4C816B}"/>
          </ac:spMkLst>
        </pc:spChg>
        <pc:spChg chg="del">
          <ac:chgData name="Chen, Huanfa" userId="6a5f4bac-2732-4d15-8689-842c6c9ecf2d" providerId="ADAL" clId="{38B2A582-8C24-47C0-8818-4032ACB97E13}" dt="2022-02-06T22:34:37.879" v="9551" actId="478"/>
          <ac:spMkLst>
            <pc:docMk/>
            <pc:sldMk cId="507025028" sldId="1395"/>
            <ac:spMk id="6" creationId="{6264C9E1-6D0E-43C4-B866-82087492F2F1}"/>
          </ac:spMkLst>
        </pc:spChg>
        <pc:spChg chg="del">
          <ac:chgData name="Chen, Huanfa" userId="6a5f4bac-2732-4d15-8689-842c6c9ecf2d" providerId="ADAL" clId="{38B2A582-8C24-47C0-8818-4032ACB97E13}" dt="2022-02-06T22:30:34.915" v="9302" actId="478"/>
          <ac:spMkLst>
            <pc:docMk/>
            <pc:sldMk cId="507025028" sldId="1395"/>
            <ac:spMk id="7" creationId="{EDA38B3D-E817-45B7-BA92-2D08D69950ED}"/>
          </ac:spMkLst>
        </pc:spChg>
        <pc:spChg chg="mod">
          <ac:chgData name="Chen, Huanfa" userId="6a5f4bac-2732-4d15-8689-842c6c9ecf2d" providerId="ADAL" clId="{38B2A582-8C24-47C0-8818-4032ACB97E13}" dt="2022-02-06T22:30:40.742" v="9304"/>
          <ac:spMkLst>
            <pc:docMk/>
            <pc:sldMk cId="507025028" sldId="1395"/>
            <ac:spMk id="8" creationId="{A01A3715-A10F-497F-B117-05C0C5D49FA7}"/>
          </ac:spMkLst>
        </pc:spChg>
        <pc:spChg chg="add del mod">
          <ac:chgData name="Chen, Huanfa" userId="6a5f4bac-2732-4d15-8689-842c6c9ecf2d" providerId="ADAL" clId="{38B2A582-8C24-47C0-8818-4032ACB97E13}" dt="2022-02-06T22:30:32.227" v="9300" actId="478"/>
          <ac:spMkLst>
            <pc:docMk/>
            <pc:sldMk cId="507025028" sldId="1395"/>
            <ac:spMk id="10" creationId="{7070D41D-3372-405A-B49A-B96593AB6D77}"/>
          </ac:spMkLst>
        </pc:spChg>
        <pc:spChg chg="add del mod">
          <ac:chgData name="Chen, Huanfa" userId="6a5f4bac-2732-4d15-8689-842c6c9ecf2d" providerId="ADAL" clId="{38B2A582-8C24-47C0-8818-4032ACB97E13}" dt="2022-02-06T22:30:40.742" v="9304"/>
          <ac:spMkLst>
            <pc:docMk/>
            <pc:sldMk cId="507025028" sldId="1395"/>
            <ac:spMk id="11" creationId="{7001FBCD-6ABA-4248-A6E7-559F573141F0}"/>
          </ac:spMkLst>
        </pc:spChg>
        <pc:spChg chg="add del mod">
          <ac:chgData name="Chen, Huanfa" userId="6a5f4bac-2732-4d15-8689-842c6c9ecf2d" providerId="ADAL" clId="{38B2A582-8C24-47C0-8818-4032ACB97E13}" dt="2022-02-06T22:30:40.742" v="9304"/>
          <ac:spMkLst>
            <pc:docMk/>
            <pc:sldMk cId="507025028" sldId="1395"/>
            <ac:spMk id="12" creationId="{16FDB200-4A98-47E0-8046-9421B63D3029}"/>
          </ac:spMkLst>
        </pc:spChg>
        <pc:spChg chg="add mod">
          <ac:chgData name="Chen, Huanfa" userId="6a5f4bac-2732-4d15-8689-842c6c9ecf2d" providerId="ADAL" clId="{38B2A582-8C24-47C0-8818-4032ACB97E13}" dt="2022-02-06T22:34:11.791" v="9548" actId="114"/>
          <ac:spMkLst>
            <pc:docMk/>
            <pc:sldMk cId="507025028" sldId="1395"/>
            <ac:spMk id="13" creationId="{B6C51120-58F2-4AE2-963A-8B6644719671}"/>
          </ac:spMkLst>
        </pc:spChg>
      </pc:sldChg>
      <pc:sldChg chg="addSp delSp modSp new mod">
        <pc:chgData name="Chen, Huanfa" userId="6a5f4bac-2732-4d15-8689-842c6c9ecf2d" providerId="ADAL" clId="{38B2A582-8C24-47C0-8818-4032ACB97E13}" dt="2022-02-06T22:42:57.446" v="10556" actId="20577"/>
        <pc:sldMkLst>
          <pc:docMk/>
          <pc:sldMk cId="646406112" sldId="1396"/>
        </pc:sldMkLst>
        <pc:spChg chg="mod">
          <ac:chgData name="Chen, Huanfa" userId="6a5f4bac-2732-4d15-8689-842c6c9ecf2d" providerId="ADAL" clId="{38B2A582-8C24-47C0-8818-4032ACB97E13}" dt="2022-02-06T22:42:57.446" v="10556" actId="20577"/>
          <ac:spMkLst>
            <pc:docMk/>
            <pc:sldMk cId="646406112" sldId="1396"/>
            <ac:spMk id="2" creationId="{46641A7E-CDD7-4E6C-B72E-92672E1A7E93}"/>
          </ac:spMkLst>
        </pc:spChg>
        <pc:spChg chg="del">
          <ac:chgData name="Chen, Huanfa" userId="6a5f4bac-2732-4d15-8689-842c6c9ecf2d" providerId="ADAL" clId="{38B2A582-8C24-47C0-8818-4032ACB97E13}" dt="2022-02-06T22:35:32.835" v="9553" actId="3680"/>
          <ac:spMkLst>
            <pc:docMk/>
            <pc:sldMk cId="646406112" sldId="1396"/>
            <ac:spMk id="3" creationId="{A78DA033-B431-48C6-A958-1A4CC596AC36}"/>
          </ac:spMkLst>
        </pc:spChg>
        <pc:spChg chg="add mod">
          <ac:chgData name="Chen, Huanfa" userId="6a5f4bac-2732-4d15-8689-842c6c9ecf2d" providerId="ADAL" clId="{38B2A582-8C24-47C0-8818-4032ACB97E13}" dt="2022-02-06T22:42:26.421" v="10552" actId="1076"/>
          <ac:spMkLst>
            <pc:docMk/>
            <pc:sldMk cId="646406112" sldId="1396"/>
            <ac:spMk id="7" creationId="{A7214AD8-7063-46A1-9EE9-805FADD8E8E0}"/>
          </ac:spMkLst>
        </pc:spChg>
        <pc:graphicFrameChg chg="add mod ord modGraphic">
          <ac:chgData name="Chen, Huanfa" userId="6a5f4bac-2732-4d15-8689-842c6c9ecf2d" providerId="ADAL" clId="{38B2A582-8C24-47C0-8818-4032ACB97E13}" dt="2022-02-06T22:41:28.641" v="10410" actId="1076"/>
          <ac:graphicFrameMkLst>
            <pc:docMk/>
            <pc:sldMk cId="646406112" sldId="1396"/>
            <ac:graphicFrameMk id="5" creationId="{5F0E710F-1E32-42EF-84DE-4DFFBCA98547}"/>
          </ac:graphicFrameMkLst>
        </pc:graphicFrameChg>
      </pc:sldChg>
      <pc:sldMasterChg chg="modSp modSldLayout">
        <pc:chgData name="Chen, Huanfa" userId="6a5f4bac-2732-4d15-8689-842c6c9ecf2d" providerId="ADAL" clId="{38B2A582-8C24-47C0-8818-4032ACB97E13}" dt="2022-02-05T23:44:49.861" v="7866" actId="207"/>
        <pc:sldMasterMkLst>
          <pc:docMk/>
          <pc:sldMasterMk cId="2857800220" sldId="2147483672"/>
        </pc:sldMasterMkLst>
        <pc:spChg chg="mod">
          <ac:chgData name="Chen, Huanfa" userId="6a5f4bac-2732-4d15-8689-842c6c9ecf2d" providerId="ADAL" clId="{38B2A582-8C24-47C0-8818-4032ACB97E13}" dt="2022-02-05T23:42:50.415" v="7853" actId="207"/>
          <ac:spMkLst>
            <pc:docMk/>
            <pc:sldMasterMk cId="2857800220" sldId="2147483672"/>
            <ac:spMk id="3078" creationId="{00000000-0000-0000-0000-000000000000}"/>
          </ac:spMkLst>
        </pc:spChg>
        <pc:sldLayoutChg chg="modSp">
          <pc:chgData name="Chen, Huanfa" userId="6a5f4bac-2732-4d15-8689-842c6c9ecf2d" providerId="ADAL" clId="{38B2A582-8C24-47C0-8818-4032ACB97E13}" dt="2022-02-05T23:44:49.861" v="7866" actId="207"/>
          <pc:sldLayoutMkLst>
            <pc:docMk/>
            <pc:sldMasterMk cId="2857800220" sldId="2147483672"/>
            <pc:sldLayoutMk cId="3271243828" sldId="2147483673"/>
          </pc:sldLayoutMkLst>
          <pc:spChg chg="mod">
            <ac:chgData name="Chen, Huanfa" userId="6a5f4bac-2732-4d15-8689-842c6c9ecf2d" providerId="ADAL" clId="{38B2A582-8C24-47C0-8818-4032ACB97E13}" dt="2022-02-05T23:44:49.861" v="7866" actId="207"/>
            <ac:spMkLst>
              <pc:docMk/>
              <pc:sldMasterMk cId="2857800220" sldId="2147483672"/>
              <pc:sldLayoutMk cId="3271243828" sldId="2147483673"/>
              <ac:spMk id="4105" creationId="{00000000-0000-0000-0000-000000000000}"/>
            </ac:spMkLst>
          </pc:spChg>
        </pc:sldLayoutChg>
        <pc:sldLayoutChg chg="modSp">
          <pc:chgData name="Chen, Huanfa" userId="6a5f4bac-2732-4d15-8689-842c6c9ecf2d" providerId="ADAL" clId="{38B2A582-8C24-47C0-8818-4032ACB97E13}" dt="2022-02-05T23:43:44.892" v="7857" actId="207"/>
          <pc:sldLayoutMkLst>
            <pc:docMk/>
            <pc:sldMasterMk cId="2857800220" sldId="2147483672"/>
            <pc:sldLayoutMk cId="3406451447" sldId="2147483674"/>
          </pc:sldLayoutMkLst>
          <pc:spChg chg="mod">
            <ac:chgData name="Chen, Huanfa" userId="6a5f4bac-2732-4d15-8689-842c6c9ecf2d" providerId="ADAL" clId="{38B2A582-8C24-47C0-8818-4032ACB97E13}" dt="2022-02-05T23:43:44.892" v="7857" actId="207"/>
            <ac:spMkLst>
              <pc:docMk/>
              <pc:sldMasterMk cId="2857800220" sldId="2147483672"/>
              <pc:sldLayoutMk cId="3406451447" sldId="2147483674"/>
              <ac:spMk id="4" creationId="{00000000-0000-0000-0000-000000000000}"/>
            </ac:spMkLst>
          </pc:spChg>
        </pc:sldLayoutChg>
        <pc:sldLayoutChg chg="modSp">
          <pc:chgData name="Chen, Huanfa" userId="6a5f4bac-2732-4d15-8689-842c6c9ecf2d" providerId="ADAL" clId="{38B2A582-8C24-47C0-8818-4032ACB97E13}" dt="2022-02-05T23:43:49.556" v="7858" actId="207"/>
          <pc:sldLayoutMkLst>
            <pc:docMk/>
            <pc:sldMasterMk cId="2857800220" sldId="2147483672"/>
            <pc:sldLayoutMk cId="1999387827" sldId="2147483676"/>
          </pc:sldLayoutMkLst>
          <pc:spChg chg="mod">
            <ac:chgData name="Chen, Huanfa" userId="6a5f4bac-2732-4d15-8689-842c6c9ecf2d" providerId="ADAL" clId="{38B2A582-8C24-47C0-8818-4032ACB97E13}" dt="2022-02-05T23:43:49.556" v="7858" actId="207"/>
            <ac:spMkLst>
              <pc:docMk/>
              <pc:sldMasterMk cId="2857800220" sldId="2147483672"/>
              <pc:sldLayoutMk cId="1999387827" sldId="2147483676"/>
              <ac:spMk id="5" creationId="{00000000-0000-0000-0000-000000000000}"/>
            </ac:spMkLst>
          </pc:spChg>
        </pc:sldLayoutChg>
        <pc:sldLayoutChg chg="modSp">
          <pc:chgData name="Chen, Huanfa" userId="6a5f4bac-2732-4d15-8689-842c6c9ecf2d" providerId="ADAL" clId="{38B2A582-8C24-47C0-8818-4032ACB97E13}" dt="2022-02-05T23:43:53.162" v="7859" actId="207"/>
          <pc:sldLayoutMkLst>
            <pc:docMk/>
            <pc:sldMasterMk cId="2857800220" sldId="2147483672"/>
            <pc:sldLayoutMk cId="719989938" sldId="2147483677"/>
          </pc:sldLayoutMkLst>
          <pc:spChg chg="mod">
            <ac:chgData name="Chen, Huanfa" userId="6a5f4bac-2732-4d15-8689-842c6c9ecf2d" providerId="ADAL" clId="{38B2A582-8C24-47C0-8818-4032ACB97E13}" dt="2022-02-05T23:43:53.162" v="7859" actId="207"/>
            <ac:spMkLst>
              <pc:docMk/>
              <pc:sldMasterMk cId="2857800220" sldId="2147483672"/>
              <pc:sldLayoutMk cId="719989938" sldId="2147483677"/>
              <ac:spMk id="7" creationId="{00000000-0000-0000-0000-000000000000}"/>
            </ac:spMkLst>
          </pc:spChg>
        </pc:sldLayoutChg>
        <pc:sldLayoutChg chg="modSp">
          <pc:chgData name="Chen, Huanfa" userId="6a5f4bac-2732-4d15-8689-842c6c9ecf2d" providerId="ADAL" clId="{38B2A582-8C24-47C0-8818-4032ACB97E13}" dt="2022-02-05T23:43:56.286" v="7860" actId="207"/>
          <pc:sldLayoutMkLst>
            <pc:docMk/>
            <pc:sldMasterMk cId="2857800220" sldId="2147483672"/>
            <pc:sldLayoutMk cId="1540794937" sldId="2147483678"/>
          </pc:sldLayoutMkLst>
          <pc:spChg chg="mod">
            <ac:chgData name="Chen, Huanfa" userId="6a5f4bac-2732-4d15-8689-842c6c9ecf2d" providerId="ADAL" clId="{38B2A582-8C24-47C0-8818-4032ACB97E13}" dt="2022-02-05T23:43:56.286" v="7860" actId="207"/>
            <ac:spMkLst>
              <pc:docMk/>
              <pc:sldMasterMk cId="2857800220" sldId="2147483672"/>
              <pc:sldLayoutMk cId="1540794937" sldId="2147483678"/>
              <ac:spMk id="3" creationId="{00000000-0000-0000-0000-000000000000}"/>
            </ac:spMkLst>
          </pc:spChg>
        </pc:sldLayoutChg>
        <pc:sldLayoutChg chg="modSp">
          <pc:chgData name="Chen, Huanfa" userId="6a5f4bac-2732-4d15-8689-842c6c9ecf2d" providerId="ADAL" clId="{38B2A582-8C24-47C0-8818-4032ACB97E13}" dt="2022-02-05T23:43:59.828" v="7861" actId="207"/>
          <pc:sldLayoutMkLst>
            <pc:docMk/>
            <pc:sldMasterMk cId="2857800220" sldId="2147483672"/>
            <pc:sldLayoutMk cId="3921928628" sldId="2147483679"/>
          </pc:sldLayoutMkLst>
          <pc:spChg chg="mod">
            <ac:chgData name="Chen, Huanfa" userId="6a5f4bac-2732-4d15-8689-842c6c9ecf2d" providerId="ADAL" clId="{38B2A582-8C24-47C0-8818-4032ACB97E13}" dt="2022-02-05T23:43:59.828" v="7861" actId="207"/>
            <ac:spMkLst>
              <pc:docMk/>
              <pc:sldMasterMk cId="2857800220" sldId="2147483672"/>
              <pc:sldLayoutMk cId="3921928628" sldId="2147483679"/>
              <ac:spMk id="2" creationId="{00000000-0000-0000-0000-000000000000}"/>
            </ac:spMkLst>
          </pc:spChg>
        </pc:sldLayoutChg>
        <pc:sldLayoutChg chg="modSp">
          <pc:chgData name="Chen, Huanfa" userId="6a5f4bac-2732-4d15-8689-842c6c9ecf2d" providerId="ADAL" clId="{38B2A582-8C24-47C0-8818-4032ACB97E13}" dt="2022-02-05T23:44:04.557" v="7862" actId="207"/>
          <pc:sldLayoutMkLst>
            <pc:docMk/>
            <pc:sldMasterMk cId="2857800220" sldId="2147483672"/>
            <pc:sldLayoutMk cId="544286142" sldId="2147483680"/>
          </pc:sldLayoutMkLst>
          <pc:spChg chg="mod">
            <ac:chgData name="Chen, Huanfa" userId="6a5f4bac-2732-4d15-8689-842c6c9ecf2d" providerId="ADAL" clId="{38B2A582-8C24-47C0-8818-4032ACB97E13}" dt="2022-02-05T23:44:04.557" v="7862" actId="207"/>
            <ac:spMkLst>
              <pc:docMk/>
              <pc:sldMasterMk cId="2857800220" sldId="2147483672"/>
              <pc:sldLayoutMk cId="544286142" sldId="2147483680"/>
              <ac:spMk id="5" creationId="{00000000-0000-0000-0000-000000000000}"/>
            </ac:spMkLst>
          </pc:spChg>
        </pc:sldLayoutChg>
        <pc:sldLayoutChg chg="modSp">
          <pc:chgData name="Chen, Huanfa" userId="6a5f4bac-2732-4d15-8689-842c6c9ecf2d" providerId="ADAL" clId="{38B2A582-8C24-47C0-8818-4032ACB97E13}" dt="2022-02-05T23:44:08.397" v="7863" actId="207"/>
          <pc:sldLayoutMkLst>
            <pc:docMk/>
            <pc:sldMasterMk cId="2857800220" sldId="2147483672"/>
            <pc:sldLayoutMk cId="1312026793" sldId="2147483681"/>
          </pc:sldLayoutMkLst>
          <pc:spChg chg="mod">
            <ac:chgData name="Chen, Huanfa" userId="6a5f4bac-2732-4d15-8689-842c6c9ecf2d" providerId="ADAL" clId="{38B2A582-8C24-47C0-8818-4032ACB97E13}" dt="2022-02-05T23:44:08.397" v="7863" actId="207"/>
            <ac:spMkLst>
              <pc:docMk/>
              <pc:sldMasterMk cId="2857800220" sldId="2147483672"/>
              <pc:sldLayoutMk cId="1312026793" sldId="2147483681"/>
              <ac:spMk id="5" creationId="{00000000-0000-0000-0000-000000000000}"/>
            </ac:spMkLst>
          </pc:spChg>
        </pc:sldLayoutChg>
        <pc:sldLayoutChg chg="modSp">
          <pc:chgData name="Chen, Huanfa" userId="6a5f4bac-2732-4d15-8689-842c6c9ecf2d" providerId="ADAL" clId="{38B2A582-8C24-47C0-8818-4032ACB97E13}" dt="2022-02-05T23:44:11.605" v="7864" actId="207"/>
          <pc:sldLayoutMkLst>
            <pc:docMk/>
            <pc:sldMasterMk cId="2857800220" sldId="2147483672"/>
            <pc:sldLayoutMk cId="4216058170" sldId="2147483682"/>
          </pc:sldLayoutMkLst>
          <pc:spChg chg="mod">
            <ac:chgData name="Chen, Huanfa" userId="6a5f4bac-2732-4d15-8689-842c6c9ecf2d" providerId="ADAL" clId="{38B2A582-8C24-47C0-8818-4032ACB97E13}" dt="2022-02-05T23:44:11.605" v="7864" actId="207"/>
            <ac:spMkLst>
              <pc:docMk/>
              <pc:sldMasterMk cId="2857800220" sldId="2147483672"/>
              <pc:sldLayoutMk cId="4216058170" sldId="2147483682"/>
              <ac:spMk id="4" creationId="{00000000-0000-0000-0000-000000000000}"/>
            </ac:spMkLst>
          </pc:spChg>
        </pc:sldLayoutChg>
        <pc:sldLayoutChg chg="modSp">
          <pc:chgData name="Chen, Huanfa" userId="6a5f4bac-2732-4d15-8689-842c6c9ecf2d" providerId="ADAL" clId="{38B2A582-8C24-47C0-8818-4032ACB97E13}" dt="2022-02-05T23:44:15.162" v="7865" actId="207"/>
          <pc:sldLayoutMkLst>
            <pc:docMk/>
            <pc:sldMasterMk cId="2857800220" sldId="2147483672"/>
            <pc:sldLayoutMk cId="919607250" sldId="2147483683"/>
          </pc:sldLayoutMkLst>
          <pc:spChg chg="mod">
            <ac:chgData name="Chen, Huanfa" userId="6a5f4bac-2732-4d15-8689-842c6c9ecf2d" providerId="ADAL" clId="{38B2A582-8C24-47C0-8818-4032ACB97E13}" dt="2022-02-05T23:44:15.162" v="7865" actId="207"/>
            <ac:spMkLst>
              <pc:docMk/>
              <pc:sldMasterMk cId="2857800220" sldId="2147483672"/>
              <pc:sldLayoutMk cId="919607250" sldId="2147483683"/>
              <ac:spMk id="4"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981DB0-7D8A-5D4D-AA69-D3847DB8BE93}" type="datetimeFigureOut">
              <a:rPr lang="en-US" smtClean="0"/>
              <a:t>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0D7FE0-C540-6E4F-91AD-8CAF36A06FCF}" type="slidenum">
              <a:rPr lang="en-US" smtClean="0"/>
              <a:t>‹#›</a:t>
            </a:fld>
            <a:endParaRPr lang="en-US"/>
          </a:p>
        </p:txBody>
      </p:sp>
    </p:spTree>
    <p:extLst>
      <p:ext uri="{BB962C8B-B14F-4D97-AF65-F5344CB8AC3E}">
        <p14:creationId xmlns:p14="http://schemas.microsoft.com/office/powerpoint/2010/main" val="5151847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F27C36C-1402-4858-B814-7A05AA38B49D}" type="slidenum">
              <a:rPr lang="en-GB" smtClean="0">
                <a:solidFill>
                  <a:prstClr val="black"/>
                </a:solidFill>
                <a:latin typeface="Calibri"/>
              </a:rPr>
              <a:pPr/>
              <a:t>1</a:t>
            </a:fld>
            <a:endParaRPr lang="en-GB" dirty="0">
              <a:solidFill>
                <a:prstClr val="black"/>
              </a:solidFill>
              <a:latin typeface="Calibri"/>
            </a:endParaRPr>
          </a:p>
        </p:txBody>
      </p:sp>
    </p:spTree>
    <p:extLst>
      <p:ext uri="{BB962C8B-B14F-4D97-AF65-F5344CB8AC3E}">
        <p14:creationId xmlns:p14="http://schemas.microsoft.com/office/powerpoint/2010/main" val="134717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method is called hierarchical clustering. It start with every point in its own cluster, and merge points according to a linkage criterion or a distance measure. Then, the centroid of new clusters are computed. After that, it expands linkage threshold and continue until all points in one cluster.</a:t>
            </a:r>
          </a:p>
          <a:p>
            <a:r>
              <a:rPr lang="en-GB" dirty="0"/>
              <a:t>In this method, you </a:t>
            </a:r>
            <a:r>
              <a:rPr lang="en-GB" dirty="0" err="1"/>
              <a:t>donot</a:t>
            </a:r>
            <a:r>
              <a:rPr lang="en-GB" dirty="0"/>
              <a:t> need to specify the number of the clusters, and you can see the clustering process clearly in this dendrogram. You can choose some point to end the clustering, based on your knowledge of data or preference.</a:t>
            </a:r>
          </a:p>
        </p:txBody>
      </p:sp>
      <p:sp>
        <p:nvSpPr>
          <p:cNvPr id="4" name="Slide Number Placeholder 3"/>
          <p:cNvSpPr>
            <a:spLocks noGrp="1"/>
          </p:cNvSpPr>
          <p:nvPr>
            <p:ph type="sldNum" sz="quarter" idx="5"/>
          </p:nvPr>
        </p:nvSpPr>
        <p:spPr/>
        <p:txBody>
          <a:bodyPr/>
          <a:lstStyle/>
          <a:p>
            <a:fld id="{D50D7FE0-C540-6E4F-91AD-8CAF36A06FCF}" type="slidenum">
              <a:rPr lang="en-US" smtClean="0"/>
              <a:t>20</a:t>
            </a:fld>
            <a:endParaRPr lang="en-US"/>
          </a:p>
        </p:txBody>
      </p:sp>
    </p:spTree>
    <p:extLst>
      <p:ext uri="{BB962C8B-B14F-4D97-AF65-F5344CB8AC3E}">
        <p14:creationId xmlns:p14="http://schemas.microsoft.com/office/powerpoint/2010/main" val="1546058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17321B-5756-E54A-B5AC-931C5428A6B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94209"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06405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17321B-5756-E54A-B5AC-931C5428A6B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94209"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1333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17321B-5756-E54A-B5AC-931C5428A6BA}"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94209"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0016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E2BD0E-0713-AE46-8B15-920CFC99F73E}"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93185"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91198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method is DBSCAN clustering. It identifies clusters of points based on local density, only within a specified maximum distance. Two parameters are needed: </a:t>
            </a:r>
            <a:r>
              <a:rPr lang="en-US" dirty="0" err="1"/>
              <a:t>minPts</a:t>
            </a:r>
            <a:r>
              <a:rPr lang="en-US" dirty="0"/>
              <a:t> and epsilon. </a:t>
            </a:r>
          </a:p>
          <a:p>
            <a:r>
              <a:rPr lang="en-US" dirty="0"/>
              <a:t>The idea is: if a point is in the middle of a cluster, then there are at least a number of other points within epsilon distance.</a:t>
            </a:r>
          </a:p>
          <a:p>
            <a:r>
              <a:rPr lang="en-US" dirty="0"/>
              <a:t>One advantage of DBSCAN is that there is no need to specify number of clusters. But, it does not deal well with uniform data points, where the density difference is not obvious. And, to specify the </a:t>
            </a:r>
            <a:r>
              <a:rPr lang="en-US" dirty="0" err="1"/>
              <a:t>minPts</a:t>
            </a:r>
            <a:r>
              <a:rPr lang="en-US" dirty="0"/>
              <a:t> and epsilon, it requires some knowledge of data.</a:t>
            </a:r>
          </a:p>
        </p:txBody>
      </p:sp>
      <p:sp>
        <p:nvSpPr>
          <p:cNvPr id="4" name="Slide Number Placeholder 3"/>
          <p:cNvSpPr>
            <a:spLocks noGrp="1"/>
          </p:cNvSpPr>
          <p:nvPr>
            <p:ph type="sldNum" sz="quarter" idx="10"/>
          </p:nvPr>
        </p:nvSpPr>
        <p:spPr/>
        <p:txBody>
          <a:bodyPr/>
          <a:lstStyle/>
          <a:p>
            <a:fld id="{D50D7FE0-C540-6E4F-91AD-8CAF36A06FCF}" type="slidenum">
              <a:rPr lang="en-US" smtClean="0"/>
              <a:t>25</a:t>
            </a:fld>
            <a:endParaRPr lang="en-US"/>
          </a:p>
        </p:txBody>
      </p:sp>
    </p:spTree>
    <p:extLst>
      <p:ext uri="{BB962C8B-B14F-4D97-AF65-F5344CB8AC3E}">
        <p14:creationId xmlns:p14="http://schemas.microsoft.com/office/powerpoint/2010/main" val="216639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method is DBSCAN clustering. It identifies clusters of points based on local density, only within a specified maximum distance. Two parameters are needed: </a:t>
            </a:r>
            <a:r>
              <a:rPr lang="en-US" dirty="0" err="1"/>
              <a:t>minPts</a:t>
            </a:r>
            <a:r>
              <a:rPr lang="en-US" dirty="0"/>
              <a:t> and epsilon. </a:t>
            </a:r>
          </a:p>
          <a:p>
            <a:r>
              <a:rPr lang="en-US" dirty="0"/>
              <a:t>The idea is: if a point is in the middle of a cluster, then there are at least a number of other points within epsilon distance.</a:t>
            </a:r>
          </a:p>
          <a:p>
            <a:r>
              <a:rPr lang="en-US" dirty="0"/>
              <a:t>One advantage of DBSCAN is that there is no need to specify number of clusters. But, it does not deal well with uniform data points, where the density difference is not obvious. And, to specify the </a:t>
            </a:r>
            <a:r>
              <a:rPr lang="en-US" dirty="0" err="1"/>
              <a:t>minPts</a:t>
            </a:r>
            <a:r>
              <a:rPr lang="en-US" dirty="0"/>
              <a:t> and epsilon, it requires some knowledge of data.</a:t>
            </a:r>
          </a:p>
        </p:txBody>
      </p:sp>
      <p:sp>
        <p:nvSpPr>
          <p:cNvPr id="4" name="Slide Number Placeholder 3"/>
          <p:cNvSpPr>
            <a:spLocks noGrp="1"/>
          </p:cNvSpPr>
          <p:nvPr>
            <p:ph type="sldNum" sz="quarter" idx="10"/>
          </p:nvPr>
        </p:nvSpPr>
        <p:spPr/>
        <p:txBody>
          <a:bodyPr/>
          <a:lstStyle/>
          <a:p>
            <a:fld id="{D50D7FE0-C540-6E4F-91AD-8CAF36A06FCF}" type="slidenum">
              <a:rPr lang="en-US" smtClean="0"/>
              <a:t>26</a:t>
            </a:fld>
            <a:endParaRPr lang="en-US"/>
          </a:p>
        </p:txBody>
      </p:sp>
    </p:spTree>
    <p:extLst>
      <p:ext uri="{BB962C8B-B14F-4D97-AF65-F5344CB8AC3E}">
        <p14:creationId xmlns:p14="http://schemas.microsoft.com/office/powerpoint/2010/main" val="47095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method is DBSCAN clustering. It identifies clusters of points based on local density, only within a specified maximum distance. Two parameters are needed: </a:t>
            </a:r>
            <a:r>
              <a:rPr lang="en-US" dirty="0" err="1"/>
              <a:t>minPts</a:t>
            </a:r>
            <a:r>
              <a:rPr lang="en-US" dirty="0"/>
              <a:t> and epsilon. </a:t>
            </a:r>
          </a:p>
          <a:p>
            <a:r>
              <a:rPr lang="en-US" dirty="0"/>
              <a:t>The idea is: if a point is in the middle of a cluster, then there are at least a number of other points within epsilon distance.</a:t>
            </a:r>
          </a:p>
          <a:p>
            <a:r>
              <a:rPr lang="en-US" dirty="0"/>
              <a:t>One advantage of DBSCAN is that there is no need to specify number of clusters. But, it does not deal well with uniform data points, where the density difference is not obvious. And, to specify the </a:t>
            </a:r>
            <a:r>
              <a:rPr lang="en-US" dirty="0" err="1"/>
              <a:t>minPts</a:t>
            </a:r>
            <a:r>
              <a:rPr lang="en-US" dirty="0"/>
              <a:t> and epsilon, it requires some knowledge of data.</a:t>
            </a:r>
          </a:p>
        </p:txBody>
      </p:sp>
      <p:sp>
        <p:nvSpPr>
          <p:cNvPr id="4" name="Slide Number Placeholder 3"/>
          <p:cNvSpPr>
            <a:spLocks noGrp="1"/>
          </p:cNvSpPr>
          <p:nvPr>
            <p:ph type="sldNum" sz="quarter" idx="10"/>
          </p:nvPr>
        </p:nvSpPr>
        <p:spPr/>
        <p:txBody>
          <a:bodyPr/>
          <a:lstStyle/>
          <a:p>
            <a:fld id="{D50D7FE0-C540-6E4F-91AD-8CAF36A06FCF}" type="slidenum">
              <a:rPr lang="en-US" smtClean="0"/>
              <a:t>27</a:t>
            </a:fld>
            <a:endParaRPr lang="en-US"/>
          </a:p>
        </p:txBody>
      </p:sp>
    </p:spTree>
    <p:extLst>
      <p:ext uri="{BB962C8B-B14F-4D97-AF65-F5344CB8AC3E}">
        <p14:creationId xmlns:p14="http://schemas.microsoft.com/office/powerpoint/2010/main" val="314962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28</a:t>
            </a:fld>
            <a:endParaRPr lang="en-US"/>
          </a:p>
        </p:txBody>
      </p:sp>
    </p:spTree>
    <p:extLst>
      <p:ext uri="{BB962C8B-B14F-4D97-AF65-F5344CB8AC3E}">
        <p14:creationId xmlns:p14="http://schemas.microsoft.com/office/powerpoint/2010/main" val="2785931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29</a:t>
            </a:fld>
            <a:endParaRPr lang="en-US"/>
          </a:p>
        </p:txBody>
      </p:sp>
    </p:spTree>
    <p:extLst>
      <p:ext uri="{BB962C8B-B14F-4D97-AF65-F5344CB8AC3E}">
        <p14:creationId xmlns:p14="http://schemas.microsoft.com/office/powerpoint/2010/main" val="14022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4</a:t>
            </a:fld>
            <a:endParaRPr lang="en-US"/>
          </a:p>
        </p:txBody>
      </p:sp>
    </p:spTree>
    <p:extLst>
      <p:ext uri="{BB962C8B-B14F-4D97-AF65-F5344CB8AC3E}">
        <p14:creationId xmlns:p14="http://schemas.microsoft.com/office/powerpoint/2010/main" val="140992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30</a:t>
            </a:fld>
            <a:endParaRPr lang="en-US"/>
          </a:p>
        </p:txBody>
      </p:sp>
    </p:spTree>
    <p:extLst>
      <p:ext uri="{BB962C8B-B14F-4D97-AF65-F5344CB8AC3E}">
        <p14:creationId xmlns:p14="http://schemas.microsoft.com/office/powerpoint/2010/main" val="87602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31</a:t>
            </a:fld>
            <a:endParaRPr lang="en-US"/>
          </a:p>
        </p:txBody>
      </p:sp>
    </p:spTree>
    <p:extLst>
      <p:ext uri="{BB962C8B-B14F-4D97-AF65-F5344CB8AC3E}">
        <p14:creationId xmlns:p14="http://schemas.microsoft.com/office/powerpoint/2010/main" val="408549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32</a:t>
            </a:fld>
            <a:endParaRPr lang="en-US"/>
          </a:p>
        </p:txBody>
      </p:sp>
    </p:spTree>
    <p:extLst>
      <p:ext uri="{BB962C8B-B14F-4D97-AF65-F5344CB8AC3E}">
        <p14:creationId xmlns:p14="http://schemas.microsoft.com/office/powerpoint/2010/main" val="1710276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This is the map of London output area classification, using the clustering technique. It looks at the 2011 census area data for just London, putting each of 32000 small output areas into one of 8 groups. </a:t>
            </a:r>
          </a:p>
        </p:txBody>
      </p:sp>
      <p:sp>
        <p:nvSpPr>
          <p:cNvPr id="4" name="Slide Number Placeholder 3"/>
          <p:cNvSpPr>
            <a:spLocks noGrp="1"/>
          </p:cNvSpPr>
          <p:nvPr>
            <p:ph type="sldNum" sz="quarter" idx="5"/>
          </p:nvPr>
        </p:nvSpPr>
        <p:spPr/>
        <p:txBody>
          <a:bodyPr/>
          <a:lstStyle/>
          <a:p>
            <a:fld id="{D50D7FE0-C540-6E4F-91AD-8CAF36A06FCF}" type="slidenum">
              <a:rPr lang="en-US" smtClean="0"/>
              <a:t>33</a:t>
            </a:fld>
            <a:endParaRPr lang="en-US"/>
          </a:p>
        </p:txBody>
      </p:sp>
    </p:spTree>
    <p:extLst>
      <p:ext uri="{BB962C8B-B14F-4D97-AF65-F5344CB8AC3E}">
        <p14:creationId xmlns:p14="http://schemas.microsoft.com/office/powerpoint/2010/main" val="1586011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This is the map of London output area classification, using the clustering technique. It looks at the 2011 census area data for just London, putting each of 32000 small output areas into one of 8 groups. </a:t>
            </a:r>
          </a:p>
        </p:txBody>
      </p:sp>
      <p:sp>
        <p:nvSpPr>
          <p:cNvPr id="4" name="Slide Number Placeholder 3"/>
          <p:cNvSpPr>
            <a:spLocks noGrp="1"/>
          </p:cNvSpPr>
          <p:nvPr>
            <p:ph type="sldNum" sz="quarter" idx="5"/>
          </p:nvPr>
        </p:nvSpPr>
        <p:spPr/>
        <p:txBody>
          <a:bodyPr/>
          <a:lstStyle/>
          <a:p>
            <a:fld id="{D50D7FE0-C540-6E4F-91AD-8CAF36A06FCF}" type="slidenum">
              <a:rPr lang="en-US" smtClean="0"/>
              <a:t>34</a:t>
            </a:fld>
            <a:endParaRPr lang="en-US"/>
          </a:p>
        </p:txBody>
      </p:sp>
    </p:spTree>
    <p:extLst>
      <p:ext uri="{BB962C8B-B14F-4D97-AF65-F5344CB8AC3E}">
        <p14:creationId xmlns:p14="http://schemas.microsoft.com/office/powerpoint/2010/main" val="2130493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35</a:t>
            </a:fld>
            <a:endParaRPr lang="en-US"/>
          </a:p>
        </p:txBody>
      </p:sp>
    </p:spTree>
    <p:extLst>
      <p:ext uri="{BB962C8B-B14F-4D97-AF65-F5344CB8AC3E}">
        <p14:creationId xmlns:p14="http://schemas.microsoft.com/office/powerpoint/2010/main" val="607426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36</a:t>
            </a:fld>
            <a:endParaRPr lang="en-US"/>
          </a:p>
        </p:txBody>
      </p:sp>
    </p:spTree>
    <p:extLst>
      <p:ext uri="{BB962C8B-B14F-4D97-AF65-F5344CB8AC3E}">
        <p14:creationId xmlns:p14="http://schemas.microsoft.com/office/powerpoint/2010/main" val="200294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37</a:t>
            </a:fld>
            <a:endParaRPr lang="en-US"/>
          </a:p>
        </p:txBody>
      </p:sp>
    </p:spTree>
    <p:extLst>
      <p:ext uri="{BB962C8B-B14F-4D97-AF65-F5344CB8AC3E}">
        <p14:creationId xmlns:p14="http://schemas.microsoft.com/office/powerpoint/2010/main" val="1683681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for clustering, I would like to introduce some measures. Lets say, you have done clustering on a dataset and got some result, and you want to explain why the result is reasonable. </a:t>
            </a:r>
          </a:p>
          <a:p>
            <a:r>
              <a:rPr lang="en-GB" dirty="0"/>
              <a:t>This is a headache for most users of clustering, as it is unsupervised in nature, and so it is difficult to validate the result. Mostly, people use visualisation analysis or silhouette score. </a:t>
            </a:r>
            <a:r>
              <a:rPr lang="en-US" dirty="0"/>
              <a:t>This score is a ratio of mean distance between all points in assigned cluster and all points in other clusters.</a:t>
            </a:r>
          </a:p>
          <a:p>
            <a:r>
              <a:rPr lang="en-US" dirty="0"/>
              <a:t>If you have some ground truth data, you can test for homogeneity and completeness. Homogeneity requires that all clusters contain only points from a single observed class, while completeness requires all members of given class are within the same cluster.</a:t>
            </a:r>
          </a:p>
          <a:p>
            <a:r>
              <a:rPr lang="en-US" dirty="0"/>
              <a:t> </a:t>
            </a:r>
          </a:p>
          <a:p>
            <a:r>
              <a:rPr lang="en-US" dirty="0"/>
              <a:t>SSE</a:t>
            </a:r>
          </a:p>
          <a:p>
            <a:r>
              <a:rPr lang="en-US" dirty="0" err="1"/>
              <a:t>Silouette</a:t>
            </a:r>
            <a:r>
              <a:rPr lang="en-US" dirty="0"/>
              <a:t> score</a:t>
            </a:r>
          </a:p>
          <a:p>
            <a:r>
              <a:rPr lang="en-US" dirty="0"/>
              <a:t>Homogeneity, completeness</a:t>
            </a:r>
          </a:p>
          <a:p>
            <a:endParaRPr lang="en-GB" dirty="0"/>
          </a:p>
        </p:txBody>
      </p:sp>
      <p:sp>
        <p:nvSpPr>
          <p:cNvPr id="4" name="Slide Number Placeholder 3"/>
          <p:cNvSpPr>
            <a:spLocks noGrp="1"/>
          </p:cNvSpPr>
          <p:nvPr>
            <p:ph type="sldNum" sz="quarter" idx="5"/>
          </p:nvPr>
        </p:nvSpPr>
        <p:spPr/>
        <p:txBody>
          <a:bodyPr/>
          <a:lstStyle/>
          <a:p>
            <a:fld id="{D50D7FE0-C540-6E4F-91AD-8CAF36A06FCF}" type="slidenum">
              <a:rPr lang="en-US" smtClean="0"/>
              <a:t>38</a:t>
            </a:fld>
            <a:endParaRPr lang="en-US"/>
          </a:p>
        </p:txBody>
      </p:sp>
    </p:spTree>
    <p:extLst>
      <p:ext uri="{BB962C8B-B14F-4D97-AF65-F5344CB8AC3E}">
        <p14:creationId xmlns:p14="http://schemas.microsoft.com/office/powerpoint/2010/main" val="4225966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49</a:t>
            </a:fld>
            <a:endParaRPr lang="en-US"/>
          </a:p>
        </p:txBody>
      </p:sp>
    </p:spTree>
    <p:extLst>
      <p:ext uri="{BB962C8B-B14F-4D97-AF65-F5344CB8AC3E}">
        <p14:creationId xmlns:p14="http://schemas.microsoft.com/office/powerpoint/2010/main" val="81361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10</a:t>
            </a:fld>
            <a:endParaRPr lang="en-US"/>
          </a:p>
        </p:txBody>
      </p:sp>
    </p:spTree>
    <p:extLst>
      <p:ext uri="{BB962C8B-B14F-4D97-AF65-F5344CB8AC3E}">
        <p14:creationId xmlns:p14="http://schemas.microsoft.com/office/powerpoint/2010/main" val="711654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12</a:t>
            </a:fld>
            <a:endParaRPr lang="en-US"/>
          </a:p>
        </p:txBody>
      </p:sp>
    </p:spTree>
    <p:extLst>
      <p:ext uri="{BB962C8B-B14F-4D97-AF65-F5344CB8AC3E}">
        <p14:creationId xmlns:p14="http://schemas.microsoft.com/office/powerpoint/2010/main" val="1729987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0D7FE0-C540-6E4F-91AD-8CAF36A06FCF}" type="slidenum">
              <a:rPr lang="en-US" smtClean="0"/>
              <a:t>13</a:t>
            </a:fld>
            <a:endParaRPr lang="en-US"/>
          </a:p>
        </p:txBody>
      </p:sp>
    </p:spTree>
    <p:extLst>
      <p:ext uri="{BB962C8B-B14F-4D97-AF65-F5344CB8AC3E}">
        <p14:creationId xmlns:p14="http://schemas.microsoft.com/office/powerpoint/2010/main" val="341988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method is k-means. It breaks down a dataset into groups, based on proximity of points. The user should specify the number of clusters for this method, and the algorithm is an iterative process. First, k centroids are randomly placed. And then we assign the points to nearest centroid. And we recalculate centroids as the new mean of each cluster. Then this process continues until the centroid assignments no longer change.</a:t>
            </a:r>
          </a:p>
        </p:txBody>
      </p:sp>
      <p:sp>
        <p:nvSpPr>
          <p:cNvPr id="4" name="Slide Number Placeholder 3"/>
          <p:cNvSpPr>
            <a:spLocks noGrp="1"/>
          </p:cNvSpPr>
          <p:nvPr>
            <p:ph type="sldNum" sz="quarter" idx="5"/>
          </p:nvPr>
        </p:nvSpPr>
        <p:spPr/>
        <p:txBody>
          <a:bodyPr/>
          <a:lstStyle/>
          <a:p>
            <a:fld id="{D50D7FE0-C540-6E4F-91AD-8CAF36A06FCF}" type="slidenum">
              <a:rPr lang="en-US" smtClean="0"/>
              <a:t>16</a:t>
            </a:fld>
            <a:endParaRPr lang="en-US"/>
          </a:p>
        </p:txBody>
      </p:sp>
    </p:spTree>
    <p:extLst>
      <p:ext uri="{BB962C8B-B14F-4D97-AF65-F5344CB8AC3E}">
        <p14:creationId xmlns:p14="http://schemas.microsoft.com/office/powerpoint/2010/main" val="311538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this is method is intuitive to understand and use, but it has some problems. It requires to give the number of clusters, and sometimes it is difficult to tell. Also, this method creates clusters regardless of the data distribution, so it is bad for </a:t>
            </a:r>
            <a:r>
              <a:rPr lang="en-GB" dirty="0" err="1"/>
              <a:t>unclustered</a:t>
            </a:r>
            <a:r>
              <a:rPr lang="en-GB" dirty="0"/>
              <a:t> data. In addition, it is bad for spherically distributed data, and it draws a line across the middle. It is also not good for unevenly sized clusters. In this example, we can see that there are three cluster: bottom, </a:t>
            </a:r>
            <a:r>
              <a:rPr lang="en-GB" dirty="0" err="1"/>
              <a:t>topright</a:t>
            </a:r>
            <a:r>
              <a:rPr lang="en-GB" dirty="0"/>
              <a:t>, </a:t>
            </a:r>
            <a:r>
              <a:rPr lang="en-GB" dirty="0" err="1"/>
              <a:t>topleft</a:t>
            </a:r>
            <a:r>
              <a:rPr lang="en-GB" dirty="0"/>
              <a:t>. But in k-means, the </a:t>
            </a:r>
            <a:r>
              <a:rPr lang="en-GB" dirty="0" err="1"/>
              <a:t>topright</a:t>
            </a:r>
            <a:r>
              <a:rPr lang="en-GB" dirty="0"/>
              <a:t> cluster is divided, and the centroid of the </a:t>
            </a:r>
            <a:r>
              <a:rPr lang="en-GB" dirty="0" err="1"/>
              <a:t>topleft</a:t>
            </a:r>
            <a:r>
              <a:rPr lang="en-GB" dirty="0"/>
              <a:t> cluster is drawn towards the </a:t>
            </a:r>
            <a:r>
              <a:rPr lang="en-GB" dirty="0" err="1"/>
              <a:t>topright</a:t>
            </a:r>
            <a:r>
              <a:rPr lang="en-GB" dirty="0"/>
              <a:t> cluster. Lastly, there is no room for nuance in the cluster boundaries or cross-boundary relationships.</a:t>
            </a:r>
          </a:p>
        </p:txBody>
      </p:sp>
      <p:sp>
        <p:nvSpPr>
          <p:cNvPr id="4" name="Slide Number Placeholder 3"/>
          <p:cNvSpPr>
            <a:spLocks noGrp="1"/>
          </p:cNvSpPr>
          <p:nvPr>
            <p:ph type="sldNum" sz="quarter" idx="5"/>
          </p:nvPr>
        </p:nvSpPr>
        <p:spPr/>
        <p:txBody>
          <a:bodyPr/>
          <a:lstStyle/>
          <a:p>
            <a:fld id="{D50D7FE0-C540-6E4F-91AD-8CAF36A06FCF}" type="slidenum">
              <a:rPr lang="en-US" smtClean="0"/>
              <a:t>17</a:t>
            </a:fld>
            <a:endParaRPr lang="en-US"/>
          </a:p>
        </p:txBody>
      </p:sp>
    </p:spTree>
    <p:extLst>
      <p:ext uri="{BB962C8B-B14F-4D97-AF65-F5344CB8AC3E}">
        <p14:creationId xmlns:p14="http://schemas.microsoft.com/office/powerpoint/2010/main" val="152539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this is method is intuitive to understand and use, but it has some problems. It requires to give the number of clusters, and sometimes it is difficult to tell. Also, this method creates clusters regardless of the data distribution, so it is bad for </a:t>
            </a:r>
            <a:r>
              <a:rPr lang="en-GB" dirty="0" err="1"/>
              <a:t>unclustered</a:t>
            </a:r>
            <a:r>
              <a:rPr lang="en-GB" dirty="0"/>
              <a:t> data. In addition, it is bad for spherically distributed data, and it draws a line across the middle. It is also not good for unevenly sized clusters. In this example, we can see that there are three cluster: bottom, </a:t>
            </a:r>
            <a:r>
              <a:rPr lang="en-GB" dirty="0" err="1"/>
              <a:t>topright</a:t>
            </a:r>
            <a:r>
              <a:rPr lang="en-GB" dirty="0"/>
              <a:t>, </a:t>
            </a:r>
            <a:r>
              <a:rPr lang="en-GB" dirty="0" err="1"/>
              <a:t>topleft</a:t>
            </a:r>
            <a:r>
              <a:rPr lang="en-GB" dirty="0"/>
              <a:t>. But in k-means, the </a:t>
            </a:r>
            <a:r>
              <a:rPr lang="en-GB" dirty="0" err="1"/>
              <a:t>topright</a:t>
            </a:r>
            <a:r>
              <a:rPr lang="en-GB" dirty="0"/>
              <a:t> cluster is divided, and the centroid of the </a:t>
            </a:r>
            <a:r>
              <a:rPr lang="en-GB" dirty="0" err="1"/>
              <a:t>topleft</a:t>
            </a:r>
            <a:r>
              <a:rPr lang="en-GB" dirty="0"/>
              <a:t> cluster is drawn towards the </a:t>
            </a:r>
            <a:r>
              <a:rPr lang="en-GB" dirty="0" err="1"/>
              <a:t>topright</a:t>
            </a:r>
            <a:r>
              <a:rPr lang="en-GB" dirty="0"/>
              <a:t> cluster. Lastly, there is no room for nuance in the cluster boundaries or cross-boundary relationships.</a:t>
            </a:r>
          </a:p>
        </p:txBody>
      </p:sp>
      <p:sp>
        <p:nvSpPr>
          <p:cNvPr id="4" name="Slide Number Placeholder 3"/>
          <p:cNvSpPr>
            <a:spLocks noGrp="1"/>
          </p:cNvSpPr>
          <p:nvPr>
            <p:ph type="sldNum" sz="quarter" idx="5"/>
          </p:nvPr>
        </p:nvSpPr>
        <p:spPr/>
        <p:txBody>
          <a:bodyPr/>
          <a:lstStyle/>
          <a:p>
            <a:fld id="{D50D7FE0-C540-6E4F-91AD-8CAF36A06FCF}" type="slidenum">
              <a:rPr lang="en-US" smtClean="0"/>
              <a:t>18</a:t>
            </a:fld>
            <a:endParaRPr lang="en-US"/>
          </a:p>
        </p:txBody>
      </p:sp>
    </p:spTree>
    <p:extLst>
      <p:ext uri="{BB962C8B-B14F-4D97-AF65-F5344CB8AC3E}">
        <p14:creationId xmlns:p14="http://schemas.microsoft.com/office/powerpoint/2010/main" val="20407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this is method is intuitive to understand and use, but it has some problems. It requires to give the number of clusters, and sometimes it is difficult to tell. Also, this method creates clusters regardless of the data distribution, so it is bad for </a:t>
            </a:r>
            <a:r>
              <a:rPr lang="en-GB" dirty="0" err="1"/>
              <a:t>unclustered</a:t>
            </a:r>
            <a:r>
              <a:rPr lang="en-GB" dirty="0"/>
              <a:t> data. In addition, it is bad for spherically distributed data, and it draws a line across the middle. It is also not good for unevenly sized clusters. In this example, we can see that there are three cluster: bottom, </a:t>
            </a:r>
            <a:r>
              <a:rPr lang="en-GB" dirty="0" err="1"/>
              <a:t>topright</a:t>
            </a:r>
            <a:r>
              <a:rPr lang="en-GB" dirty="0"/>
              <a:t>, </a:t>
            </a:r>
            <a:r>
              <a:rPr lang="en-GB" dirty="0" err="1"/>
              <a:t>topleft</a:t>
            </a:r>
            <a:r>
              <a:rPr lang="en-GB" dirty="0"/>
              <a:t>. But in k-means, the </a:t>
            </a:r>
            <a:r>
              <a:rPr lang="en-GB" dirty="0" err="1"/>
              <a:t>topright</a:t>
            </a:r>
            <a:r>
              <a:rPr lang="en-GB" dirty="0"/>
              <a:t> cluster is divided, and the centroid of the </a:t>
            </a:r>
            <a:r>
              <a:rPr lang="en-GB" dirty="0" err="1"/>
              <a:t>topleft</a:t>
            </a:r>
            <a:r>
              <a:rPr lang="en-GB" dirty="0"/>
              <a:t> cluster is drawn towards the </a:t>
            </a:r>
            <a:r>
              <a:rPr lang="en-GB" dirty="0" err="1"/>
              <a:t>topright</a:t>
            </a:r>
            <a:r>
              <a:rPr lang="en-GB" dirty="0"/>
              <a:t> cluster. Lastly, there is no room for nuance in the cluster boundaries or cross-boundary relationships.</a:t>
            </a:r>
          </a:p>
        </p:txBody>
      </p:sp>
      <p:sp>
        <p:nvSpPr>
          <p:cNvPr id="4" name="Slide Number Placeholder 3"/>
          <p:cNvSpPr>
            <a:spLocks noGrp="1"/>
          </p:cNvSpPr>
          <p:nvPr>
            <p:ph type="sldNum" sz="quarter" idx="5"/>
          </p:nvPr>
        </p:nvSpPr>
        <p:spPr/>
        <p:txBody>
          <a:bodyPr/>
          <a:lstStyle/>
          <a:p>
            <a:fld id="{D50D7FE0-C540-6E4F-91AD-8CAF36A06FCF}" type="slidenum">
              <a:rPr lang="en-US" smtClean="0"/>
              <a:t>19</a:t>
            </a:fld>
            <a:endParaRPr lang="en-US"/>
          </a:p>
        </p:txBody>
      </p:sp>
    </p:spTree>
    <p:extLst>
      <p:ext uri="{BB962C8B-B14F-4D97-AF65-F5344CB8AC3E}">
        <p14:creationId xmlns:p14="http://schemas.microsoft.com/office/powerpoint/2010/main" val="3095730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p>
        </p:txBody>
      </p:sp>
      <p:sp>
        <p:nvSpPr>
          <p:cNvPr id="4105" name="Rectangle 9"/>
          <p:cNvSpPr>
            <a:spLocks noGrp="1" noChangeArrowheads="1"/>
          </p:cNvSpPr>
          <p:nvPr>
            <p:ph type="ftr" sz="quarter" idx="3"/>
          </p:nvPr>
        </p:nvSpPr>
        <p:spPr bwMode="auto">
          <a:xfrm>
            <a:off x="323850" y="6245225"/>
            <a:ext cx="8496300" cy="47625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ctr">
              <a:defRPr sz="1400"/>
            </a:lvl1pPr>
          </a:lstStyle>
          <a:p>
            <a:pPr defTabSz="914400" fontAlgn="base">
              <a:spcBef>
                <a:spcPct val="0"/>
              </a:spcBef>
              <a:spcAft>
                <a:spcPct val="0"/>
              </a:spcAft>
            </a:pPr>
            <a:endParaRPr lang="en-US" dirty="0">
              <a:solidFill>
                <a:srgbClr val="000000"/>
              </a:solidFill>
              <a:latin typeface="Arial"/>
            </a:endParaRPr>
          </a:p>
        </p:txBody>
      </p:sp>
      <p:pic>
        <p:nvPicPr>
          <p:cNvPr id="4111" name="Picture 15" descr="DarkPurple1024"/>
          <p:cNvPicPr>
            <a:picLocks noChangeAspect="1" noChangeArrowheads="1"/>
          </p:cNvPicPr>
          <p:nvPr userDrawn="1"/>
        </p:nvPicPr>
        <p:blipFill>
          <a:blip r:embed="rId2" cstate="print">
            <a:clrChange>
              <a:clrFrom>
                <a:srgbClr val="000000">
                  <a:alpha val="0"/>
                </a:srgbClr>
              </a:clrFrom>
              <a:clrTo>
                <a:srgbClr val="000000">
                  <a:alpha val="0"/>
                </a:srgbClr>
              </a:clrTo>
            </a:clrChange>
            <a:duotone>
              <a:prstClr val="black"/>
              <a:schemeClr val="tx2">
                <a:tint val="45000"/>
                <a:satMod val="400000"/>
              </a:schemeClr>
            </a:duotone>
          </a:blip>
          <a:srcRect/>
          <a:stretch>
            <a:fillRect/>
          </a:stretch>
        </p:blipFill>
        <p:spPr bwMode="auto">
          <a:xfrm>
            <a:off x="0" y="0"/>
            <a:ext cx="9144000" cy="1295400"/>
          </a:xfrm>
          <a:prstGeom prst="rect">
            <a:avLst/>
          </a:prstGeom>
          <a:noFill/>
          <a:effectLst>
            <a:reflection endPos="0" dist="50800" dir="5400000" sy="-100000" algn="bl" rotWithShape="0"/>
          </a:effectLst>
        </p:spPr>
      </p:pic>
    </p:spTree>
    <p:extLst>
      <p:ext uri="{BB962C8B-B14F-4D97-AF65-F5344CB8AC3E}">
        <p14:creationId xmlns:p14="http://schemas.microsoft.com/office/powerpoint/2010/main" val="823592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A0A29F02-9080-4393-938B-71660944481C}"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360941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AE685FE9-C5C1-4663-AF6D-D62DE3362D36}"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695183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p>
        </p:txBody>
      </p:sp>
      <p:sp>
        <p:nvSpPr>
          <p:cNvPr id="4105" name="Rectangle 9"/>
          <p:cNvSpPr>
            <a:spLocks noGrp="1" noChangeArrowheads="1"/>
          </p:cNvSpPr>
          <p:nvPr>
            <p:ph type="ftr" sz="quarter" idx="3"/>
          </p:nvPr>
        </p:nvSpPr>
        <p:spPr bwMode="auto">
          <a:xfrm>
            <a:off x="323850" y="6245225"/>
            <a:ext cx="8496300" cy="47625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ctr">
              <a:defRPr sz="1400">
                <a:solidFill>
                  <a:schemeClr val="tx1"/>
                </a:solidFill>
              </a:defRPr>
            </a:lvl1pPr>
          </a:lstStyle>
          <a:p>
            <a:pPr defTabSz="914400" fontAlgn="base">
              <a:spcBef>
                <a:spcPct val="0"/>
              </a:spcBef>
              <a:spcAft>
                <a:spcPct val="0"/>
              </a:spcAft>
            </a:pPr>
            <a:endParaRPr lang="en-US" dirty="0"/>
          </a:p>
        </p:txBody>
      </p:sp>
      <p:pic>
        <p:nvPicPr>
          <p:cNvPr id="4111" name="Picture 15" descr="DarkPurple1024"/>
          <p:cNvPicPr>
            <a:picLocks noChangeAspect="1" noChangeArrowheads="1"/>
          </p:cNvPicPr>
          <p:nvPr userDrawn="1"/>
        </p:nvPicPr>
        <p:blipFill>
          <a:blip r:embed="rId2" cstate="print">
            <a:clrChange>
              <a:clrFrom>
                <a:srgbClr val="000000">
                  <a:alpha val="0"/>
                </a:srgbClr>
              </a:clrFrom>
              <a:clrTo>
                <a:srgbClr val="000000">
                  <a:alpha val="0"/>
                </a:srgbClr>
              </a:clrTo>
            </a:clrChange>
            <a:duotone>
              <a:prstClr val="black"/>
              <a:schemeClr val="tx2">
                <a:tint val="45000"/>
                <a:satMod val="400000"/>
              </a:schemeClr>
            </a:duotone>
          </a:blip>
          <a:srcRect/>
          <a:stretch>
            <a:fillRect/>
          </a:stretch>
        </p:blipFill>
        <p:spPr bwMode="auto">
          <a:xfrm>
            <a:off x="0" y="0"/>
            <a:ext cx="9144000" cy="1295400"/>
          </a:xfrm>
          <a:prstGeom prst="rect">
            <a:avLst/>
          </a:prstGeom>
          <a:noFill/>
          <a:effectLst>
            <a:reflection endPos="0" dist="50800" dir="5400000" sy="-100000" algn="bl" rotWithShape="0"/>
          </a:effectLst>
        </p:spPr>
      </p:pic>
    </p:spTree>
    <p:extLst>
      <p:ext uri="{BB962C8B-B14F-4D97-AF65-F5344CB8AC3E}">
        <p14:creationId xmlns:p14="http://schemas.microsoft.com/office/powerpoint/2010/main" val="3271243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solidFill>
                  <a:schemeClr val="tx1"/>
                </a:solidFill>
              </a:defRPr>
            </a:lvl1pPr>
          </a:lstStyle>
          <a:p>
            <a:fld id="{F182FCC7-0291-416F-A86F-E5066FAD9B80}" type="slidenum">
              <a:rPr lang="en-US" smtClean="0"/>
              <a:pPr/>
              <a:t>‹#›</a:t>
            </a:fld>
            <a:endParaRPr lang="en-US" dirty="0"/>
          </a:p>
        </p:txBody>
      </p:sp>
    </p:spTree>
    <p:extLst>
      <p:ext uri="{BB962C8B-B14F-4D97-AF65-F5344CB8AC3E}">
        <p14:creationId xmlns:p14="http://schemas.microsoft.com/office/powerpoint/2010/main" val="340645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6DFDED5B-A51E-46CB-BE9D-0449AD0F4998}"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4284609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solidFill>
                  <a:schemeClr val="tx1"/>
                </a:solidFill>
              </a:defRPr>
            </a:lvl1pPr>
          </a:lstStyle>
          <a:p>
            <a:fld id="{9D57B345-C7D9-43D4-BA84-AA0979C8E485}" type="slidenum">
              <a:rPr lang="en-US" smtClean="0"/>
              <a:pPr/>
              <a:t>‹#›</a:t>
            </a:fld>
            <a:endParaRPr lang="en-US" dirty="0"/>
          </a:p>
        </p:txBody>
      </p:sp>
    </p:spTree>
    <p:extLst>
      <p:ext uri="{BB962C8B-B14F-4D97-AF65-F5344CB8AC3E}">
        <p14:creationId xmlns:p14="http://schemas.microsoft.com/office/powerpoint/2010/main" val="1999387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solidFill>
                  <a:schemeClr val="tx1"/>
                </a:solidFill>
              </a:defRPr>
            </a:lvl1pPr>
          </a:lstStyle>
          <a:p>
            <a:fld id="{E1CC27C4-F723-4C08-A927-203AD842F57D}" type="slidenum">
              <a:rPr lang="en-US" smtClean="0"/>
              <a:pPr/>
              <a:t>‹#›</a:t>
            </a:fld>
            <a:endParaRPr lang="en-US" dirty="0"/>
          </a:p>
        </p:txBody>
      </p:sp>
    </p:spTree>
    <p:extLst>
      <p:ext uri="{BB962C8B-B14F-4D97-AF65-F5344CB8AC3E}">
        <p14:creationId xmlns:p14="http://schemas.microsoft.com/office/powerpoint/2010/main" val="71998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2533DA08-8792-42FC-86E0-03FDF2879DF1}" type="slidenum">
              <a:rPr lang="en-US" smtClean="0"/>
              <a:pPr/>
              <a:t>‹#›</a:t>
            </a:fld>
            <a:endParaRPr lang="en-US" dirty="0"/>
          </a:p>
        </p:txBody>
      </p:sp>
    </p:spTree>
    <p:extLst>
      <p:ext uri="{BB962C8B-B14F-4D97-AF65-F5344CB8AC3E}">
        <p14:creationId xmlns:p14="http://schemas.microsoft.com/office/powerpoint/2010/main" val="154079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tx1"/>
                </a:solidFill>
              </a:defRPr>
            </a:lvl1pPr>
          </a:lstStyle>
          <a:p>
            <a:fld id="{0F2012AB-499A-46F5-97BD-5DFB13A54CF3}" type="slidenum">
              <a:rPr lang="en-US" smtClean="0"/>
              <a:pPr/>
              <a:t>‹#›</a:t>
            </a:fld>
            <a:endParaRPr lang="en-US" dirty="0"/>
          </a:p>
        </p:txBody>
      </p:sp>
    </p:spTree>
    <p:extLst>
      <p:ext uri="{BB962C8B-B14F-4D97-AF65-F5344CB8AC3E}">
        <p14:creationId xmlns:p14="http://schemas.microsoft.com/office/powerpoint/2010/main" val="3921928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solidFill>
                  <a:schemeClr val="tx1"/>
                </a:solidFill>
              </a:defRPr>
            </a:lvl1pPr>
          </a:lstStyle>
          <a:p>
            <a:fld id="{8FCA8468-C25F-4C8C-8465-DF8B4E7BA2E7}" type="slidenum">
              <a:rPr lang="en-US" smtClean="0"/>
              <a:pPr/>
              <a:t>‹#›</a:t>
            </a:fld>
            <a:endParaRPr lang="en-US" dirty="0"/>
          </a:p>
        </p:txBody>
      </p:sp>
    </p:spTree>
    <p:extLst>
      <p:ext uri="{BB962C8B-B14F-4D97-AF65-F5344CB8AC3E}">
        <p14:creationId xmlns:p14="http://schemas.microsoft.com/office/powerpoint/2010/main" val="544286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F182FCC7-0291-416F-A86F-E5066FAD9B80}"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973369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solidFill>
                  <a:schemeClr val="tx1"/>
                </a:solidFill>
              </a:defRPr>
            </a:lvl1pPr>
          </a:lstStyle>
          <a:p>
            <a:fld id="{FCA03CEF-37CC-4BCF-A5A3-C40709064A85}" type="slidenum">
              <a:rPr lang="en-US" smtClean="0"/>
              <a:pPr/>
              <a:t>‹#›</a:t>
            </a:fld>
            <a:endParaRPr lang="en-US" dirty="0"/>
          </a:p>
        </p:txBody>
      </p:sp>
    </p:spTree>
    <p:extLst>
      <p:ext uri="{BB962C8B-B14F-4D97-AF65-F5344CB8AC3E}">
        <p14:creationId xmlns:p14="http://schemas.microsoft.com/office/powerpoint/2010/main" val="1312026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solidFill>
                  <a:schemeClr val="tx1"/>
                </a:solidFill>
              </a:defRPr>
            </a:lvl1pPr>
          </a:lstStyle>
          <a:p>
            <a:fld id="{A0A29F02-9080-4393-938B-71660944481C}" type="slidenum">
              <a:rPr lang="en-US" smtClean="0"/>
              <a:pPr/>
              <a:t>‹#›</a:t>
            </a:fld>
            <a:endParaRPr lang="en-US" dirty="0"/>
          </a:p>
        </p:txBody>
      </p:sp>
    </p:spTree>
    <p:extLst>
      <p:ext uri="{BB962C8B-B14F-4D97-AF65-F5344CB8AC3E}">
        <p14:creationId xmlns:p14="http://schemas.microsoft.com/office/powerpoint/2010/main" val="421605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solidFill>
                  <a:schemeClr val="tx1"/>
                </a:solidFill>
              </a:defRPr>
            </a:lvl1pPr>
          </a:lstStyle>
          <a:p>
            <a:fld id="{AE685FE9-C5C1-4663-AF6D-D62DE3362D36}" type="slidenum">
              <a:rPr lang="en-US" smtClean="0"/>
              <a:pPr/>
              <a:t>‹#›</a:t>
            </a:fld>
            <a:endParaRPr lang="en-US" dirty="0"/>
          </a:p>
        </p:txBody>
      </p:sp>
    </p:spTree>
    <p:extLst>
      <p:ext uri="{BB962C8B-B14F-4D97-AF65-F5344CB8AC3E}">
        <p14:creationId xmlns:p14="http://schemas.microsoft.com/office/powerpoint/2010/main" val="919607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p>
        </p:txBody>
      </p:sp>
      <p:sp>
        <p:nvSpPr>
          <p:cNvPr id="4105" name="Rectangle 9"/>
          <p:cNvSpPr>
            <a:spLocks noGrp="1" noChangeArrowheads="1"/>
          </p:cNvSpPr>
          <p:nvPr>
            <p:ph type="ftr" sz="quarter" idx="3"/>
          </p:nvPr>
        </p:nvSpPr>
        <p:spPr bwMode="auto">
          <a:xfrm>
            <a:off x="323850" y="6245225"/>
            <a:ext cx="8496300" cy="47625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ctr">
              <a:defRPr sz="1400"/>
            </a:lvl1pPr>
          </a:lstStyle>
          <a:p>
            <a:pPr defTabSz="914400" fontAlgn="base">
              <a:spcBef>
                <a:spcPct val="0"/>
              </a:spcBef>
              <a:spcAft>
                <a:spcPct val="0"/>
              </a:spcAft>
            </a:pPr>
            <a:endParaRPr lang="en-US" dirty="0">
              <a:solidFill>
                <a:srgbClr val="000000"/>
              </a:solidFill>
              <a:latin typeface="Arial"/>
            </a:endParaRPr>
          </a:p>
        </p:txBody>
      </p:sp>
      <p:pic>
        <p:nvPicPr>
          <p:cNvPr id="4111" name="Picture 15" descr="DarkPurple1024"/>
          <p:cNvPicPr>
            <a:picLocks noChangeAspect="1" noChangeArrowheads="1"/>
          </p:cNvPicPr>
          <p:nvPr userDrawn="1"/>
        </p:nvPicPr>
        <p:blipFill>
          <a:blip r:embed="rId2" cstate="print">
            <a:clrChange>
              <a:clrFrom>
                <a:srgbClr val="000000">
                  <a:alpha val="0"/>
                </a:srgbClr>
              </a:clrFrom>
              <a:clrTo>
                <a:srgbClr val="000000">
                  <a:alpha val="0"/>
                </a:srgbClr>
              </a:clrTo>
            </a:clrChange>
            <a:duotone>
              <a:prstClr val="black"/>
              <a:schemeClr val="tx2">
                <a:tint val="45000"/>
                <a:satMod val="400000"/>
              </a:schemeClr>
            </a:duotone>
          </a:blip>
          <a:srcRect/>
          <a:stretch>
            <a:fillRect/>
          </a:stretch>
        </p:blipFill>
        <p:spPr bwMode="auto">
          <a:xfrm>
            <a:off x="0" y="0"/>
            <a:ext cx="9144000" cy="1295400"/>
          </a:xfrm>
          <a:prstGeom prst="rect">
            <a:avLst/>
          </a:prstGeom>
          <a:noFill/>
          <a:effectLst>
            <a:reflection endPos="0" dist="50800" dir="5400000" sy="-100000" algn="bl" rotWithShape="0"/>
          </a:effectLst>
        </p:spPr>
      </p:pic>
    </p:spTree>
    <p:extLst>
      <p:ext uri="{BB962C8B-B14F-4D97-AF65-F5344CB8AC3E}">
        <p14:creationId xmlns:p14="http://schemas.microsoft.com/office/powerpoint/2010/main" val="1727634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F182FCC7-0291-416F-A86F-E5066FAD9B80}"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733851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6DFDED5B-A51E-46CB-BE9D-0449AD0F4998}"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807309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fld id="{9D57B345-C7D9-43D4-BA84-AA0979C8E485}"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3421056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fld id="{E1CC27C4-F723-4C08-A927-203AD842F57D}"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286376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2533DA08-8792-42FC-86E0-03FDF2879DF1}"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902638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F2012AB-499A-46F5-97BD-5DFB13A54CF3}"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03047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6DFDED5B-A51E-46CB-BE9D-0449AD0F4998}"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3465798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8FCA8468-C25F-4C8C-8465-DF8B4E7BA2E7}"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37995299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FCA03CEF-37CC-4BCF-A5A3-C40709064A85}"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3920354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A0A29F02-9080-4393-938B-71660944481C}"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4073391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lvl1pPr>
              <a:defRPr/>
            </a:lvl1pPr>
          </a:lstStyle>
          <a:p>
            <a:fld id="{AE685FE9-C5C1-4663-AF6D-D62DE3362D36}"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2836386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6750" y="1149350"/>
            <a:ext cx="78105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666750" y="3536950"/>
            <a:ext cx="7810500" cy="79375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1410185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095375" y="165100"/>
            <a:ext cx="6953250" cy="460375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125" y="4724400"/>
            <a:ext cx="8667750" cy="1003300"/>
          </a:xfrm>
          <a:prstGeom prst="rect">
            <a:avLst/>
          </a:prstGeom>
        </p:spPr>
        <p:txBody>
          <a:bodyPr/>
          <a:lstStyle/>
          <a:p>
            <a:r>
              <a:t>Title Text</a:t>
            </a:r>
          </a:p>
        </p:txBody>
      </p:sp>
      <p:sp>
        <p:nvSpPr>
          <p:cNvPr id="22" name="Body Level One…"/>
          <p:cNvSpPr txBox="1">
            <a:spLocks noGrp="1"/>
          </p:cNvSpPr>
          <p:nvPr>
            <p:ph type="body" sz="quarter" idx="1"/>
          </p:nvPr>
        </p:nvSpPr>
        <p:spPr>
          <a:xfrm>
            <a:off x="238125" y="5759450"/>
            <a:ext cx="8667750" cy="79375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375404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66750" y="2266950"/>
            <a:ext cx="78105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826124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3006328" y="-31750"/>
            <a:ext cx="7436644" cy="661035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19125" y="476250"/>
            <a:ext cx="3833813" cy="2774950"/>
          </a:xfrm>
          <a:prstGeom prst="rect">
            <a:avLst/>
          </a:prstGeom>
        </p:spPr>
        <p:txBody>
          <a:bodyPr anchor="b"/>
          <a:lstStyle>
            <a:lvl1pPr>
              <a:defRPr sz="3150"/>
            </a:lvl1pPr>
          </a:lstStyle>
          <a:p>
            <a:r>
              <a:t>Title Text</a:t>
            </a:r>
          </a:p>
        </p:txBody>
      </p:sp>
      <p:sp>
        <p:nvSpPr>
          <p:cNvPr id="40" name="Body Level One…"/>
          <p:cNvSpPr txBox="1">
            <a:spLocks noGrp="1"/>
          </p:cNvSpPr>
          <p:nvPr>
            <p:ph type="body" sz="quarter" idx="1"/>
          </p:nvPr>
        </p:nvSpPr>
        <p:spPr>
          <a:xfrm>
            <a:off x="619125" y="3346450"/>
            <a:ext cx="3833813" cy="2863850"/>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227142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460999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06582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lvl1pPr>
              <a:defRPr/>
            </a:lvl1pPr>
          </a:lstStyle>
          <a:p>
            <a:fld id="{9D57B345-C7D9-43D4-BA84-AA0979C8E485}"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839422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3739753" y="1062566"/>
            <a:ext cx="6150769" cy="546735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33412" y="1574800"/>
            <a:ext cx="3833813" cy="4648200"/>
          </a:xfrm>
          <a:prstGeom prst="rect">
            <a:avLst/>
          </a:prstGeom>
        </p:spPr>
        <p:txBody>
          <a:bodyPr/>
          <a:lstStyle>
            <a:lvl1pPr marL="209550" indent="-209550">
              <a:spcBef>
                <a:spcPts val="1688"/>
              </a:spcBef>
              <a:defRPr sz="1688"/>
            </a:lvl1pPr>
            <a:lvl2pPr marL="419100" indent="-209550">
              <a:spcBef>
                <a:spcPts val="1688"/>
              </a:spcBef>
              <a:defRPr sz="1688"/>
            </a:lvl2pPr>
            <a:lvl3pPr marL="628650" indent="-209550">
              <a:spcBef>
                <a:spcPts val="1688"/>
              </a:spcBef>
              <a:defRPr sz="1688"/>
            </a:lvl3pPr>
            <a:lvl4pPr marL="838200" indent="-209550">
              <a:spcBef>
                <a:spcPts val="1688"/>
              </a:spcBef>
              <a:defRPr sz="1688"/>
            </a:lvl4pPr>
            <a:lvl5pPr marL="1047750" indent="-209550">
              <a:spcBef>
                <a:spcPts val="1688"/>
              </a:spcBef>
              <a:defRPr sz="1688"/>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948066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633413" y="889000"/>
            <a:ext cx="7877175" cy="50863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6332712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5734050" y="3435350"/>
            <a:ext cx="3128963" cy="27813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5743575" y="476250"/>
            <a:ext cx="3114675" cy="2768600"/>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652463" y="-129117"/>
            <a:ext cx="7524750" cy="6688666"/>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5847763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895350" y="4476750"/>
            <a:ext cx="7358063" cy="321883"/>
          </a:xfrm>
          <a:prstGeom prst="rect">
            <a:avLst/>
          </a:prstGeom>
        </p:spPr>
        <p:txBody>
          <a:bodyPr anchor="t">
            <a:spAutoFit/>
          </a:bodyPr>
          <a:lstStyle>
            <a:lvl1pPr marL="0" indent="0" algn="ctr">
              <a:spcBef>
                <a:spcPts val="0"/>
              </a:spcBef>
              <a:buSzTx/>
              <a:buNone/>
              <a:defRPr sz="1425" i="1"/>
            </a:lvl1pPr>
          </a:lstStyle>
          <a:p>
            <a:r>
              <a:t>–Johnny Appleseed</a:t>
            </a:r>
          </a:p>
        </p:txBody>
      </p:sp>
      <p:sp>
        <p:nvSpPr>
          <p:cNvPr id="94" name="“Type a quote here.”"/>
          <p:cNvSpPr>
            <a:spLocks noGrp="1"/>
          </p:cNvSpPr>
          <p:nvPr>
            <p:ph type="body" sz="quarter" idx="22"/>
          </p:nvPr>
        </p:nvSpPr>
        <p:spPr>
          <a:xfrm>
            <a:off x="895350" y="3043513"/>
            <a:ext cx="7358063" cy="402674"/>
          </a:xfrm>
          <a:prstGeom prst="rect">
            <a:avLst/>
          </a:prstGeom>
        </p:spPr>
        <p:txBody>
          <a:bodyPr>
            <a:spAutoFit/>
          </a:bodyPr>
          <a:lstStyle>
            <a:lvl1pPr marL="0" indent="0" algn="ctr">
              <a:spcBef>
                <a:spcPts val="0"/>
              </a:spcBef>
              <a:buSzTx/>
              <a:buNone/>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206958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645790"/>
            <a:ext cx="10972800" cy="9753601"/>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6915138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23882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Video Title">
    <p:bg>
      <p:bgPr>
        <a:solidFill>
          <a:srgbClr val="FFFFFF"/>
        </a:solidFill>
        <a:effectLst/>
      </p:bgPr>
    </p:bg>
    <p:spTree>
      <p:nvGrpSpPr>
        <p:cNvPr id="1" name=""/>
        <p:cNvGrpSpPr/>
        <p:nvPr/>
      </p:nvGrpSpPr>
      <p:grpSpPr>
        <a:xfrm>
          <a:off x="0" y="0"/>
          <a:ext cx="0" cy="0"/>
          <a:chOff x="0" y="0"/>
          <a:chExt cx="0" cy="0"/>
        </a:xfrm>
      </p:grpSpPr>
      <p:pic>
        <p:nvPicPr>
          <p:cNvPr id="117" name="Generic_backdrop-(1).png" descr="Generic_backdrop-(1).pn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18" name="Title Text"/>
          <p:cNvSpPr txBox="1">
            <a:spLocks noGrp="1"/>
          </p:cNvSpPr>
          <p:nvPr>
            <p:ph type="title"/>
          </p:nvPr>
        </p:nvSpPr>
        <p:spPr>
          <a:xfrm>
            <a:off x="764065" y="2739862"/>
            <a:ext cx="4711248" cy="2326606"/>
          </a:xfrm>
          <a:prstGeom prst="rect">
            <a:avLst/>
          </a:prstGeom>
        </p:spPr>
        <p:txBody>
          <a:bodyPr lIns="0" tIns="0" rIns="0" bIns="0" anchor="t">
            <a:noAutofit/>
          </a:bodyPr>
          <a:lstStyle>
            <a:lvl1pPr algn="l" defTabSz="342900">
              <a:lnSpc>
                <a:spcPct val="80000"/>
              </a:lnSpc>
              <a:defRPr sz="4500">
                <a:uFill>
                  <a:solidFill>
                    <a:srgbClr val="404040"/>
                  </a:solidFill>
                </a:uFill>
                <a:latin typeface="Roboto Medium"/>
                <a:ea typeface="Roboto Medium"/>
                <a:cs typeface="Roboto Medium"/>
                <a:sym typeface="Roboto Medium"/>
              </a:defRPr>
            </a:lvl1pPr>
          </a:lstStyle>
          <a:p>
            <a:r>
              <a:t>Title Text</a:t>
            </a:r>
          </a:p>
        </p:txBody>
      </p:sp>
      <p:sp>
        <p:nvSpPr>
          <p:cNvPr id="119" name="Slide Number"/>
          <p:cNvSpPr txBox="1">
            <a:spLocks noGrp="1"/>
          </p:cNvSpPr>
          <p:nvPr>
            <p:ph type="sldNum" sz="quarter" idx="2"/>
          </p:nvPr>
        </p:nvSpPr>
        <p:spPr>
          <a:xfrm>
            <a:off x="8643938" y="6562725"/>
            <a:ext cx="313227" cy="294311"/>
          </a:xfrm>
          <a:prstGeom prst="rect">
            <a:avLst/>
          </a:prstGeom>
        </p:spPr>
        <p:txBody>
          <a:bodyPr lIns="68580" tIns="68580" rIns="68580" bIns="68580"/>
          <a:lstStyle>
            <a:lvl1pPr algn="l" defTabSz="342900">
              <a:lnSpc>
                <a:spcPct val="90000"/>
              </a:lnSpc>
              <a:defRPr sz="1125">
                <a:solidFill>
                  <a:srgbClr val="424242"/>
                </a:solidFill>
                <a:uFill>
                  <a:solidFill>
                    <a:srgbClr val="404040"/>
                  </a:solidFill>
                </a:u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201070525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Video Title">
    <p:bg>
      <p:bgPr>
        <a:solidFill>
          <a:srgbClr val="FFFFFF"/>
        </a:solidFill>
        <a:effectLst/>
      </p:bgPr>
    </p:bg>
    <p:spTree>
      <p:nvGrpSpPr>
        <p:cNvPr id="1" name=""/>
        <p:cNvGrpSpPr/>
        <p:nvPr/>
      </p:nvGrpSpPr>
      <p:grpSpPr>
        <a:xfrm>
          <a:off x="0" y="0"/>
          <a:ext cx="0" cy="0"/>
          <a:chOff x="0" y="0"/>
          <a:chExt cx="0" cy="0"/>
        </a:xfrm>
      </p:grpSpPr>
      <p:sp>
        <p:nvSpPr>
          <p:cNvPr id="126" name="Rectangle"/>
          <p:cNvSpPr/>
          <p:nvPr/>
        </p:nvSpPr>
        <p:spPr>
          <a:xfrm>
            <a:off x="0" y="0"/>
            <a:ext cx="9144001" cy="6858000"/>
          </a:xfrm>
          <a:prstGeom prst="rect">
            <a:avLst/>
          </a:prstGeom>
          <a:solidFill>
            <a:srgbClr val="424242">
              <a:alpha val="80000"/>
            </a:srgbClr>
          </a:solidFill>
          <a:ln w="12700">
            <a:miter lim="400000"/>
          </a:ln>
        </p:spPr>
        <p:txBody>
          <a:bodyPr lIns="25718" tIns="25718" rIns="25718" bIns="25718"/>
          <a:lstStyle/>
          <a:p>
            <a:pPr algn="l" defTabSz="342900">
              <a:lnSpc>
                <a:spcPct val="90000"/>
              </a:lnSpc>
              <a:spcBef>
                <a:spcPts val="413"/>
              </a:spcBef>
              <a:defRPr>
                <a:solidFill>
                  <a:srgbClr val="404040"/>
                </a:solidFill>
                <a:uFill>
                  <a:solidFill>
                    <a:srgbClr val="404040"/>
                  </a:solidFill>
                </a:uFill>
                <a:latin typeface="Roboto"/>
                <a:ea typeface="Roboto"/>
                <a:cs typeface="Roboto"/>
                <a:sym typeface="Roboto"/>
              </a:defRPr>
            </a:pPr>
            <a:endParaRPr sz="675"/>
          </a:p>
        </p:txBody>
      </p:sp>
      <p:sp>
        <p:nvSpPr>
          <p:cNvPr id="127" name="Title Text"/>
          <p:cNvSpPr txBox="1">
            <a:spLocks noGrp="1"/>
          </p:cNvSpPr>
          <p:nvPr>
            <p:ph type="title"/>
          </p:nvPr>
        </p:nvSpPr>
        <p:spPr>
          <a:xfrm>
            <a:off x="764065" y="2739862"/>
            <a:ext cx="4711248" cy="2326606"/>
          </a:xfrm>
          <a:prstGeom prst="rect">
            <a:avLst/>
          </a:prstGeom>
        </p:spPr>
        <p:txBody>
          <a:bodyPr lIns="0" tIns="0" rIns="0" bIns="0" anchor="t">
            <a:noAutofit/>
          </a:bodyPr>
          <a:lstStyle>
            <a:lvl1pPr algn="l" defTabSz="342900">
              <a:lnSpc>
                <a:spcPct val="80000"/>
              </a:lnSpc>
              <a:defRPr sz="4500">
                <a:uFill>
                  <a:solidFill>
                    <a:srgbClr val="404040"/>
                  </a:solidFill>
                </a:uFill>
                <a:latin typeface="Roboto Medium"/>
                <a:ea typeface="Roboto Medium"/>
                <a:cs typeface="Roboto Medium"/>
                <a:sym typeface="Roboto Medium"/>
              </a:defRPr>
            </a:lvl1pPr>
          </a:lstStyle>
          <a:p>
            <a:r>
              <a:t>Title Text</a:t>
            </a:r>
          </a:p>
        </p:txBody>
      </p:sp>
      <p:grpSp>
        <p:nvGrpSpPr>
          <p:cNvPr id="130" name="Group"/>
          <p:cNvGrpSpPr/>
          <p:nvPr/>
        </p:nvGrpSpPr>
        <p:grpSpPr>
          <a:xfrm>
            <a:off x="-493546" y="-254435"/>
            <a:ext cx="10131092" cy="7361711"/>
            <a:chOff x="0" y="0"/>
            <a:chExt cx="27016242" cy="14723420"/>
          </a:xfrm>
        </p:grpSpPr>
        <p:pic>
          <p:nvPicPr>
            <p:cNvPr id="128" name="Image showing the usual lovely blue seas and airport runway. " descr="Image showing the usual lovely blue seas and airport runway. "/>
            <p:cNvPicPr>
              <a:picLocks noChangeAspect="1"/>
            </p:cNvPicPr>
            <p:nvPr/>
          </p:nvPicPr>
          <p:blipFill>
            <a:blip r:embed="rId2"/>
            <a:stretch>
              <a:fillRect/>
            </a:stretch>
          </p:blipFill>
          <p:spPr>
            <a:xfrm>
              <a:off x="0" y="0"/>
              <a:ext cx="27016243" cy="14595538"/>
            </a:xfrm>
            <a:prstGeom prst="rect">
              <a:avLst/>
            </a:prstGeom>
            <a:ln w="12700" cap="flat">
              <a:noFill/>
              <a:miter lim="400000"/>
            </a:ln>
            <a:effectLst/>
          </p:spPr>
        </p:pic>
        <p:sp>
          <p:nvSpPr>
            <p:cNvPr id="129" name="Rectangle"/>
            <p:cNvSpPr/>
            <p:nvPr/>
          </p:nvSpPr>
          <p:spPr>
            <a:xfrm>
              <a:off x="1316120" y="439768"/>
              <a:ext cx="24445681" cy="14283653"/>
            </a:xfrm>
            <a:prstGeom prst="rect">
              <a:avLst/>
            </a:prstGeom>
            <a:solidFill>
              <a:srgbClr val="424242">
                <a:alpha val="80000"/>
              </a:srgbClr>
            </a:solidFill>
            <a:ln w="12700" cap="flat">
              <a:noFill/>
              <a:miter lim="400000"/>
            </a:ln>
            <a:effectLst/>
          </p:spPr>
          <p:txBody>
            <a:bodyPr wrap="square" lIns="68580" tIns="68580" rIns="68580" bIns="68580" numCol="1" anchor="t">
              <a:noAutofit/>
            </a:bodyPr>
            <a:lstStyle/>
            <a:p>
              <a:pPr algn="l" defTabSz="342900">
                <a:lnSpc>
                  <a:spcPct val="90000"/>
                </a:lnSpc>
                <a:spcBef>
                  <a:spcPts val="413"/>
                </a:spcBef>
                <a:defRPr>
                  <a:solidFill>
                    <a:srgbClr val="404040"/>
                  </a:solidFill>
                  <a:uFill>
                    <a:solidFill>
                      <a:srgbClr val="404040"/>
                    </a:solidFill>
                  </a:uFill>
                  <a:latin typeface="Roboto"/>
                  <a:ea typeface="Roboto"/>
                  <a:cs typeface="Roboto"/>
                  <a:sym typeface="Roboto"/>
                </a:defRPr>
              </a:pPr>
              <a:endParaRPr sz="675"/>
            </a:p>
          </p:txBody>
        </p:sp>
      </p:grpSp>
      <p:sp>
        <p:nvSpPr>
          <p:cNvPr id="131" name="Slide Number"/>
          <p:cNvSpPr txBox="1">
            <a:spLocks noGrp="1"/>
          </p:cNvSpPr>
          <p:nvPr>
            <p:ph type="sldNum" sz="quarter" idx="2"/>
          </p:nvPr>
        </p:nvSpPr>
        <p:spPr>
          <a:xfrm>
            <a:off x="8643938" y="6562725"/>
            <a:ext cx="313227" cy="294311"/>
          </a:xfrm>
          <a:prstGeom prst="rect">
            <a:avLst/>
          </a:prstGeom>
        </p:spPr>
        <p:txBody>
          <a:bodyPr lIns="68580" tIns="68580" rIns="68580" bIns="68580"/>
          <a:lstStyle>
            <a:lvl1pPr algn="l" defTabSz="342900">
              <a:lnSpc>
                <a:spcPct val="90000"/>
              </a:lnSpc>
              <a:defRPr sz="1125">
                <a:solidFill>
                  <a:srgbClr val="424242"/>
                </a:solidFill>
                <a:uFill>
                  <a:solidFill>
                    <a:srgbClr val="404040"/>
                  </a:solidFill>
                </a:u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231893730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Segue">
    <p:bg>
      <p:bgPr>
        <a:solidFill>
          <a:srgbClr val="26C6DA"/>
        </a:solidFill>
        <a:effectLst/>
      </p:bgPr>
    </p:bg>
    <p:spTree>
      <p:nvGrpSpPr>
        <p:cNvPr id="1" name=""/>
        <p:cNvGrpSpPr/>
        <p:nvPr/>
      </p:nvGrpSpPr>
      <p:grpSpPr>
        <a:xfrm>
          <a:off x="0" y="0"/>
          <a:ext cx="0" cy="0"/>
          <a:chOff x="0" y="0"/>
          <a:chExt cx="0" cy="0"/>
        </a:xfrm>
      </p:grpSpPr>
      <p:sp>
        <p:nvSpPr>
          <p:cNvPr id="138" name="Title Text"/>
          <p:cNvSpPr txBox="1">
            <a:spLocks noGrp="1"/>
          </p:cNvSpPr>
          <p:nvPr>
            <p:ph type="title"/>
          </p:nvPr>
        </p:nvSpPr>
        <p:spPr>
          <a:xfrm>
            <a:off x="764065" y="508471"/>
            <a:ext cx="7615871" cy="5333257"/>
          </a:xfrm>
          <a:prstGeom prst="rect">
            <a:avLst/>
          </a:prstGeom>
        </p:spPr>
        <p:txBody>
          <a:bodyPr lIns="0" tIns="0" rIns="0" bIns="0">
            <a:noAutofit/>
          </a:bodyPr>
          <a:lstStyle>
            <a:lvl1pPr algn="l" defTabSz="342900">
              <a:lnSpc>
                <a:spcPct val="80000"/>
              </a:lnSpc>
              <a:defRPr sz="4500">
                <a:uFill>
                  <a:solidFill>
                    <a:srgbClr val="404040"/>
                  </a:solidFill>
                </a:uFill>
                <a:latin typeface="Roboto Medium"/>
                <a:ea typeface="Roboto Medium"/>
                <a:cs typeface="Roboto Medium"/>
                <a:sym typeface="Roboto Medium"/>
              </a:defRPr>
            </a:lvl1pPr>
          </a:lstStyle>
          <a:p>
            <a:r>
              <a:t>Title Text</a:t>
            </a:r>
          </a:p>
        </p:txBody>
      </p:sp>
      <p:sp>
        <p:nvSpPr>
          <p:cNvPr id="139" name="Slide Number"/>
          <p:cNvSpPr txBox="1">
            <a:spLocks noGrp="1"/>
          </p:cNvSpPr>
          <p:nvPr>
            <p:ph type="sldNum" sz="quarter" idx="2"/>
          </p:nvPr>
        </p:nvSpPr>
        <p:spPr>
          <a:xfrm>
            <a:off x="8398037" y="6562725"/>
            <a:ext cx="245901" cy="242374"/>
          </a:xfrm>
          <a:prstGeom prst="rect">
            <a:avLst/>
          </a:prstGeom>
        </p:spPr>
        <p:txBody>
          <a:bodyPr lIns="68580" tIns="68580" rIns="68580" bIns="68580"/>
          <a:lstStyle>
            <a:lvl1pPr algn="r" defTabSz="342900">
              <a:defRPr sz="675">
                <a:solidFill>
                  <a:srgbClr val="999999"/>
                </a:solidFill>
                <a:uFill>
                  <a:solidFill>
                    <a:srgbClr val="999999"/>
                  </a:solidFill>
                </a:u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366473574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lank Dark">
    <p:bg>
      <p:bgPr>
        <a:solidFill>
          <a:srgbClr val="424242"/>
        </a:solidFill>
        <a:effectLst/>
      </p:bgPr>
    </p:bg>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xfrm>
            <a:off x="8643938" y="6562725"/>
            <a:ext cx="313227" cy="294311"/>
          </a:xfrm>
          <a:prstGeom prst="rect">
            <a:avLst/>
          </a:prstGeom>
        </p:spPr>
        <p:txBody>
          <a:bodyPr lIns="68580" tIns="68580" rIns="68580" bIns="68580"/>
          <a:lstStyle>
            <a:lvl1pPr algn="l" defTabSz="342900">
              <a:lnSpc>
                <a:spcPct val="90000"/>
              </a:lnSpc>
              <a:defRPr sz="1125">
                <a:solidFill>
                  <a:srgbClr val="424242"/>
                </a:solidFill>
                <a:uFill>
                  <a:solidFill>
                    <a:srgbClr val="404040"/>
                  </a:solidFill>
                </a:u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12756065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lvl1pPr>
              <a:defRPr/>
            </a:lvl1pPr>
          </a:lstStyle>
          <a:p>
            <a:fld id="{E1CC27C4-F723-4C08-A927-203AD842F57D}"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300901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Avoid) Title, Subtitle, Bullets">
    <p:bg>
      <p:bgPr>
        <a:solidFill>
          <a:srgbClr val="FFFFFF"/>
        </a:solidFill>
        <a:effectLst/>
      </p:bgPr>
    </p:bg>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763079" y="943"/>
            <a:ext cx="7617842" cy="1015058"/>
          </a:xfrm>
          <a:prstGeom prst="rect">
            <a:avLst/>
          </a:prstGeom>
        </p:spPr>
        <p:txBody>
          <a:bodyPr lIns="0" tIns="0" rIns="0" bIns="0" anchor="b">
            <a:noAutofit/>
          </a:bodyPr>
          <a:lstStyle>
            <a:lvl1pPr algn="l" defTabSz="342900">
              <a:defRPr sz="3000" b="1">
                <a:solidFill>
                  <a:srgbClr val="424242"/>
                </a:solidFill>
                <a:uFill>
                  <a:solidFill>
                    <a:srgbClr val="404040"/>
                  </a:solidFill>
                </a:uFill>
                <a:latin typeface="Roboto"/>
                <a:ea typeface="Roboto"/>
                <a:cs typeface="Roboto"/>
                <a:sym typeface="Roboto"/>
              </a:defRPr>
            </a:lvl1pPr>
          </a:lstStyle>
          <a:p>
            <a:r>
              <a:t>Title Text</a:t>
            </a:r>
          </a:p>
        </p:txBody>
      </p:sp>
      <p:sp>
        <p:nvSpPr>
          <p:cNvPr id="154" name="Body Level One…"/>
          <p:cNvSpPr txBox="1">
            <a:spLocks noGrp="1"/>
          </p:cNvSpPr>
          <p:nvPr>
            <p:ph type="body" idx="1"/>
          </p:nvPr>
        </p:nvSpPr>
        <p:spPr>
          <a:xfrm>
            <a:off x="763079" y="1776636"/>
            <a:ext cx="7617842" cy="4065092"/>
          </a:xfrm>
          <a:prstGeom prst="rect">
            <a:avLst/>
          </a:prstGeom>
        </p:spPr>
        <p:txBody>
          <a:bodyPr lIns="0" tIns="0" rIns="0" bIns="0" anchor="t">
            <a:noAutofit/>
          </a:bodyPr>
          <a:lstStyle>
            <a:lvl1pPr marL="190500" indent="-190500" defTabSz="342900">
              <a:lnSpc>
                <a:spcPct val="90000"/>
              </a:lnSpc>
              <a:spcBef>
                <a:spcPts val="1500"/>
              </a:spcBef>
              <a:buSzPct val="140000"/>
              <a:buFont typeface="Arial"/>
              <a:defRPr sz="1875">
                <a:solidFill>
                  <a:srgbClr val="424242"/>
                </a:solidFill>
                <a:uFill>
                  <a:solidFill>
                    <a:srgbClr val="404040"/>
                  </a:solidFill>
                </a:uFill>
                <a:latin typeface="Roboto"/>
                <a:ea typeface="Roboto"/>
                <a:cs typeface="Roboto"/>
                <a:sym typeface="Roboto"/>
              </a:defRPr>
            </a:lvl1pPr>
            <a:lvl2pPr marL="190500" indent="-190500" defTabSz="342900">
              <a:lnSpc>
                <a:spcPct val="90000"/>
              </a:lnSpc>
              <a:spcBef>
                <a:spcPts val="375"/>
              </a:spcBef>
              <a:buSzPct val="25000"/>
              <a:buFont typeface="Arial"/>
              <a:buChar char="·"/>
              <a:defRPr sz="1875">
                <a:solidFill>
                  <a:srgbClr val="A7A7A7"/>
                </a:solidFill>
                <a:uFill>
                  <a:solidFill>
                    <a:srgbClr val="404040"/>
                  </a:solidFill>
                </a:uFill>
                <a:latin typeface="Roboto Light"/>
                <a:ea typeface="Roboto Light"/>
                <a:cs typeface="Roboto Light"/>
                <a:sym typeface="Roboto Light"/>
              </a:defRPr>
            </a:lvl2pPr>
            <a:lvl3pPr marL="2155658" indent="-250658" defTabSz="342900">
              <a:lnSpc>
                <a:spcPct val="90000"/>
              </a:lnSpc>
              <a:spcBef>
                <a:spcPts val="1500"/>
              </a:spcBef>
              <a:buClr>
                <a:srgbClr val="FF0000"/>
              </a:buClr>
              <a:buSzPct val="100000"/>
              <a:buFont typeface="Arial"/>
              <a:defRPr sz="1875">
                <a:solidFill>
                  <a:srgbClr val="FF0000"/>
                </a:solidFill>
                <a:uFill>
                  <a:solidFill>
                    <a:srgbClr val="404040"/>
                  </a:solidFill>
                </a:uFill>
                <a:latin typeface="Roboto"/>
                <a:ea typeface="Roboto"/>
                <a:cs typeface="Roboto"/>
                <a:sym typeface="Roboto"/>
              </a:defRPr>
            </a:lvl3pPr>
            <a:lvl4pPr marL="2155658" indent="-250658" defTabSz="342900">
              <a:lnSpc>
                <a:spcPct val="90000"/>
              </a:lnSpc>
              <a:spcBef>
                <a:spcPts val="1500"/>
              </a:spcBef>
              <a:buClr>
                <a:srgbClr val="FF0000"/>
              </a:buClr>
              <a:buSzPct val="100000"/>
              <a:buFont typeface="Arial"/>
              <a:defRPr sz="1875">
                <a:solidFill>
                  <a:srgbClr val="FF0000"/>
                </a:solidFill>
                <a:uFill>
                  <a:solidFill>
                    <a:srgbClr val="404040"/>
                  </a:solidFill>
                </a:uFill>
                <a:latin typeface="Roboto"/>
                <a:ea typeface="Roboto"/>
                <a:cs typeface="Roboto"/>
                <a:sym typeface="Roboto"/>
              </a:defRPr>
            </a:lvl4pPr>
            <a:lvl5pPr marL="2155658" indent="-250658" defTabSz="342900">
              <a:lnSpc>
                <a:spcPct val="90000"/>
              </a:lnSpc>
              <a:spcBef>
                <a:spcPts val="1500"/>
              </a:spcBef>
              <a:buClr>
                <a:srgbClr val="FF0000"/>
              </a:buClr>
              <a:buSzPct val="100000"/>
              <a:buFont typeface="Arial"/>
              <a:defRPr sz="1875">
                <a:solidFill>
                  <a:srgbClr val="FF0000"/>
                </a:solidFill>
                <a:uFill>
                  <a:solidFill>
                    <a:srgbClr val="404040"/>
                  </a:solidFill>
                </a:u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155" name="Subtitle"/>
          <p:cNvSpPr txBox="1">
            <a:spLocks noGrp="1"/>
          </p:cNvSpPr>
          <p:nvPr>
            <p:ph type="body" sz="quarter" idx="21"/>
          </p:nvPr>
        </p:nvSpPr>
        <p:spPr>
          <a:xfrm>
            <a:off x="763079" y="902171"/>
            <a:ext cx="7617842" cy="311624"/>
          </a:xfrm>
          <a:prstGeom prst="rect">
            <a:avLst/>
          </a:prstGeom>
        </p:spPr>
        <p:txBody>
          <a:bodyPr lIns="0" tIns="0" rIns="0" bIns="0" anchor="t">
            <a:spAutoFit/>
          </a:bodyPr>
          <a:lstStyle>
            <a:lvl1pPr marL="0" indent="0" defTabSz="342900">
              <a:spcBef>
                <a:spcPts val="0"/>
              </a:spcBef>
              <a:buSzTx/>
              <a:buNone/>
              <a:defRPr sz="2025" i="1">
                <a:solidFill>
                  <a:srgbClr val="A7A7A7"/>
                </a:solidFill>
                <a:uFill>
                  <a:solidFill>
                    <a:srgbClr val="666666"/>
                  </a:solidFill>
                </a:uFill>
                <a:latin typeface="Roboto Condensed Light"/>
                <a:ea typeface="Roboto Condensed Light"/>
                <a:cs typeface="Roboto Condensed Light"/>
                <a:sym typeface="Roboto Condensed Light"/>
              </a:defRPr>
            </a:lvl1pPr>
          </a:lstStyle>
          <a:p>
            <a:r>
              <a:t>Subtitle</a:t>
            </a:r>
          </a:p>
        </p:txBody>
      </p:sp>
      <p:sp>
        <p:nvSpPr>
          <p:cNvPr id="156" name="Slide Number"/>
          <p:cNvSpPr txBox="1">
            <a:spLocks noGrp="1"/>
          </p:cNvSpPr>
          <p:nvPr>
            <p:ph type="sldNum" sz="quarter" idx="2"/>
          </p:nvPr>
        </p:nvSpPr>
        <p:spPr>
          <a:xfrm>
            <a:off x="8398037" y="6562725"/>
            <a:ext cx="245901" cy="242374"/>
          </a:xfrm>
          <a:prstGeom prst="rect">
            <a:avLst/>
          </a:prstGeom>
        </p:spPr>
        <p:txBody>
          <a:bodyPr lIns="68580" tIns="68580" rIns="68580" bIns="68580"/>
          <a:lstStyle>
            <a:lvl1pPr algn="r" defTabSz="342900">
              <a:defRPr sz="675">
                <a:solidFill>
                  <a:srgbClr val="999999"/>
                </a:solidFill>
                <a:uFill>
                  <a:solidFill>
                    <a:srgbClr val="999999"/>
                  </a:solidFill>
                </a:uFill>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277054167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2_Video Title">
    <p:bg>
      <p:bgPr>
        <a:solidFill>
          <a:srgbClr val="FFFFFF"/>
        </a:solidFill>
        <a:effectLst/>
      </p:bgPr>
    </p:bg>
    <p:spTree>
      <p:nvGrpSpPr>
        <p:cNvPr id="1" name=""/>
        <p:cNvGrpSpPr/>
        <p:nvPr/>
      </p:nvGrpSpPr>
      <p:grpSpPr>
        <a:xfrm>
          <a:off x="0" y="0"/>
          <a:ext cx="0" cy="0"/>
          <a:chOff x="0" y="0"/>
          <a:chExt cx="0" cy="0"/>
        </a:xfrm>
      </p:grpSpPr>
      <p:pic>
        <p:nvPicPr>
          <p:cNvPr id="163" name="Screen Shot 2017-10-05 at 10.43.39.png" descr="Screen Shot 2017-10-05 at 10.43.39.png"/>
          <p:cNvPicPr>
            <a:picLocks noChangeAspect="1"/>
          </p:cNvPicPr>
          <p:nvPr/>
        </p:nvPicPr>
        <p:blipFill>
          <a:blip r:embed="rId2"/>
          <a:stretch>
            <a:fillRect/>
          </a:stretch>
        </p:blipFill>
        <p:spPr>
          <a:xfrm>
            <a:off x="-1053046" y="-158256"/>
            <a:ext cx="11250091" cy="7767241"/>
          </a:xfrm>
          <a:prstGeom prst="rect">
            <a:avLst/>
          </a:prstGeom>
          <a:ln w="12700">
            <a:miter lim="400000"/>
          </a:ln>
        </p:spPr>
      </p:pic>
      <p:sp>
        <p:nvSpPr>
          <p:cNvPr id="164" name="Rectangle"/>
          <p:cNvSpPr/>
          <p:nvPr/>
        </p:nvSpPr>
        <p:spPr>
          <a:xfrm>
            <a:off x="-213141" y="-127001"/>
            <a:ext cx="9796017" cy="7383860"/>
          </a:xfrm>
          <a:prstGeom prst="rect">
            <a:avLst/>
          </a:prstGeom>
          <a:solidFill>
            <a:srgbClr val="424242">
              <a:alpha val="80000"/>
            </a:srgbClr>
          </a:solidFill>
          <a:ln w="12700">
            <a:miter lim="400000"/>
          </a:ln>
        </p:spPr>
        <p:txBody>
          <a:bodyPr lIns="25718" tIns="25718" rIns="25718" bIns="25718"/>
          <a:lstStyle/>
          <a:p>
            <a:pPr algn="l" defTabSz="342900">
              <a:lnSpc>
                <a:spcPct val="90000"/>
              </a:lnSpc>
              <a:spcBef>
                <a:spcPts val="413"/>
              </a:spcBef>
              <a:defRPr>
                <a:solidFill>
                  <a:srgbClr val="404040"/>
                </a:solidFill>
                <a:uFill>
                  <a:solidFill>
                    <a:srgbClr val="404040"/>
                  </a:solidFill>
                </a:uFill>
                <a:latin typeface="Roboto"/>
                <a:ea typeface="Roboto"/>
                <a:cs typeface="Roboto"/>
                <a:sym typeface="Roboto"/>
              </a:defRPr>
            </a:pPr>
            <a:endParaRPr sz="675"/>
          </a:p>
        </p:txBody>
      </p:sp>
      <p:sp>
        <p:nvSpPr>
          <p:cNvPr id="165" name="Title Text"/>
          <p:cNvSpPr txBox="1">
            <a:spLocks noGrp="1"/>
          </p:cNvSpPr>
          <p:nvPr>
            <p:ph type="title"/>
          </p:nvPr>
        </p:nvSpPr>
        <p:spPr>
          <a:xfrm>
            <a:off x="764065" y="2739862"/>
            <a:ext cx="4711248" cy="2326606"/>
          </a:xfrm>
          <a:prstGeom prst="rect">
            <a:avLst/>
          </a:prstGeom>
        </p:spPr>
        <p:txBody>
          <a:bodyPr lIns="0" tIns="0" rIns="0" bIns="0" anchor="t">
            <a:noAutofit/>
          </a:bodyPr>
          <a:lstStyle>
            <a:lvl1pPr algn="l" defTabSz="342900">
              <a:lnSpc>
                <a:spcPct val="80000"/>
              </a:lnSpc>
              <a:defRPr sz="4500">
                <a:uFill>
                  <a:solidFill>
                    <a:srgbClr val="404040"/>
                  </a:solidFill>
                </a:uFill>
                <a:latin typeface="Roboto Medium"/>
                <a:ea typeface="Roboto Medium"/>
                <a:cs typeface="Roboto Medium"/>
                <a:sym typeface="Roboto Medium"/>
              </a:defRPr>
            </a:lvl1pPr>
          </a:lstStyle>
          <a:p>
            <a:r>
              <a:t>Title Text</a:t>
            </a:r>
          </a:p>
        </p:txBody>
      </p:sp>
      <p:sp>
        <p:nvSpPr>
          <p:cNvPr id="166" name="Slide Number"/>
          <p:cNvSpPr txBox="1">
            <a:spLocks noGrp="1"/>
          </p:cNvSpPr>
          <p:nvPr>
            <p:ph type="sldNum" sz="quarter" idx="2"/>
          </p:nvPr>
        </p:nvSpPr>
        <p:spPr>
          <a:xfrm>
            <a:off x="8643938" y="6562725"/>
            <a:ext cx="313227" cy="294311"/>
          </a:xfrm>
          <a:prstGeom prst="rect">
            <a:avLst/>
          </a:prstGeom>
        </p:spPr>
        <p:txBody>
          <a:bodyPr lIns="68580" tIns="68580" rIns="68580" bIns="68580"/>
          <a:lstStyle>
            <a:lvl1pPr algn="l" defTabSz="342900">
              <a:lnSpc>
                <a:spcPct val="90000"/>
              </a:lnSpc>
              <a:defRPr sz="1125">
                <a:solidFill>
                  <a:srgbClr val="424242"/>
                </a:solidFill>
                <a:uFill>
                  <a:solidFill>
                    <a:srgbClr val="404040"/>
                  </a:solidFill>
                </a:uFill>
                <a:latin typeface="Roboto"/>
                <a:ea typeface="Roboto"/>
                <a:cs typeface="Roboto"/>
                <a:sym typeface="Roboto"/>
              </a:defRPr>
            </a:lvl1pPr>
          </a:lstStyle>
          <a:p>
            <a:fld id="{86CB4B4D-7CA3-9044-876B-883B54F8677D}" type="slidenum">
              <a:t>‹#›</a:t>
            </a:fld>
            <a:endParaRPr/>
          </a:p>
        </p:txBody>
      </p:sp>
    </p:spTree>
    <p:extLst>
      <p:ext uri="{BB962C8B-B14F-4D97-AF65-F5344CB8AC3E}">
        <p14:creationId xmlns:p14="http://schemas.microsoft.com/office/powerpoint/2010/main" val="120738633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Default - Title Slide">
    <p:bg>
      <p:bgPr>
        <a:solidFill>
          <a:srgbClr val="FFFFFF"/>
        </a:solidFill>
        <a:effectLst/>
      </p:bgPr>
    </p:bg>
    <p:spTree>
      <p:nvGrpSpPr>
        <p:cNvPr id="1" name=""/>
        <p:cNvGrpSpPr/>
        <p:nvPr/>
      </p:nvGrpSpPr>
      <p:grpSpPr>
        <a:xfrm>
          <a:off x="0" y="0"/>
          <a:ext cx="0" cy="0"/>
          <a:chOff x="0" y="0"/>
          <a:chExt cx="0" cy="0"/>
        </a:xfrm>
      </p:grpSpPr>
      <p:sp>
        <p:nvSpPr>
          <p:cNvPr id="173" name="Slide Number"/>
          <p:cNvSpPr txBox="1">
            <a:spLocks noGrp="1"/>
          </p:cNvSpPr>
          <p:nvPr>
            <p:ph type="sldNum" sz="quarter" idx="2"/>
          </p:nvPr>
        </p:nvSpPr>
        <p:spPr>
          <a:xfrm>
            <a:off x="8230480" y="6348942"/>
            <a:ext cx="456320" cy="458244"/>
          </a:xfrm>
          <a:prstGeom prst="rect">
            <a:avLst/>
          </a:prstGeom>
        </p:spPr>
        <p:txBody>
          <a:bodyPr lIns="135466" tIns="135466" rIns="135466" bIns="135466"/>
          <a:lstStyle>
            <a:lvl1pPr algn="r" defTabSz="216417">
              <a:defRPr sz="1200">
                <a:solidFill>
                  <a:srgbClr val="000000"/>
                </a:solidFill>
                <a:uFill>
                  <a:solidFill>
                    <a:srgbClr val="000000"/>
                  </a:solidFill>
                </a:u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6471485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09797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93586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111386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022547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5557213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930055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06187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2533DA08-8792-42FC-86E0-03FDF2879DF1}"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233007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139560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625232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21220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BD4F4004-E63A-1E41-A0F9-3295A1F4DFA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94743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0813" cy="1468438"/>
          </a:xfrm>
        </p:spPr>
        <p:txBody>
          <a:bodyPr/>
          <a:lstStyle/>
          <a:p>
            <a:r>
              <a:rPr lang="en-GB"/>
              <a:t>Click to edit Master title style</a:t>
            </a:r>
            <a:endParaRPr lang="en-US"/>
          </a:p>
        </p:txBody>
      </p:sp>
    </p:spTree>
    <p:extLst>
      <p:ext uri="{BB962C8B-B14F-4D97-AF65-F5344CB8AC3E}">
        <p14:creationId xmlns:p14="http://schemas.microsoft.com/office/powerpoint/2010/main" val="3926447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F2012AB-499A-46F5-97BD-5DFB13A54CF3}"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699890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8FCA8468-C25F-4C8C-8465-DF8B4E7BA2E7}"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54219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FCA03CEF-37CC-4BCF-A5A3-C40709064A85}" type="slidenum">
              <a:rPr lang="en-US">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60672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B07F8EF7-3937-4E63-B8B6-D1B5C82CDD60}" type="slidenum">
              <a:rPr lang="en-US">
                <a:solidFill>
                  <a:srgbClr val="000000"/>
                </a:solidFill>
                <a:latin typeface="Arial"/>
              </a:rPr>
              <a:pPr defTabSz="914400" fontAlgn="base">
                <a:spcBef>
                  <a:spcPct val="0"/>
                </a:spcBef>
                <a:spcAft>
                  <a:spcPct val="0"/>
                </a:spcAft>
              </a:pPr>
              <a:t>‹#›</a:t>
            </a:fld>
            <a:endParaRPr lang="en-US" dirty="0">
              <a:solidFill>
                <a:srgbClr val="000000"/>
              </a:solidFill>
              <a:latin typeface="Arial"/>
            </a:endParaRPr>
          </a:p>
        </p:txBody>
      </p:sp>
      <p:pic>
        <p:nvPicPr>
          <p:cNvPr id="3087" name="Picture 15" descr="DarkPurple90"/>
          <p:cNvPicPr>
            <a:picLocks noChangeAspect="1" noChangeArrowheads="1"/>
          </p:cNvPicPr>
          <p:nvPr userDrawn="1"/>
        </p:nvPicPr>
        <p:blipFill>
          <a:blip r:embed="rId13" cstate="print">
            <a:duotone>
              <a:prstClr val="black"/>
              <a:schemeClr val="tx2">
                <a:tint val="45000"/>
                <a:satMod val="400000"/>
              </a:schemeClr>
            </a:duotone>
          </a:blip>
          <a:srcRect/>
          <a:stretch>
            <a:fillRect/>
          </a:stretch>
        </p:blipFill>
        <p:spPr bwMode="auto">
          <a:xfrm>
            <a:off x="0" y="0"/>
            <a:ext cx="9144000" cy="514350"/>
          </a:xfrm>
          <a:prstGeom prst="rect">
            <a:avLst/>
          </a:prstGeom>
          <a:noFill/>
        </p:spPr>
      </p:pic>
    </p:spTree>
    <p:extLst>
      <p:ext uri="{BB962C8B-B14F-4D97-AF65-F5344CB8AC3E}">
        <p14:creationId xmlns:p14="http://schemas.microsoft.com/office/powerpoint/2010/main" val="99106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pPr defTabSz="914400" fontAlgn="base">
              <a:spcBef>
                <a:spcPct val="0"/>
              </a:spcBef>
              <a:spcAft>
                <a:spcPct val="0"/>
              </a:spcAft>
            </a:pPr>
            <a:fld id="{B07F8EF7-3937-4E63-B8B6-D1B5C82CDD60}" type="slidenum">
              <a:rPr lang="en-US" smtClean="0"/>
              <a:pPr defTabSz="914400" fontAlgn="base">
                <a:spcBef>
                  <a:spcPct val="0"/>
                </a:spcBef>
                <a:spcAft>
                  <a:spcPct val="0"/>
                </a:spcAft>
              </a:pPr>
              <a:t>‹#›</a:t>
            </a:fld>
            <a:endParaRPr lang="en-US" dirty="0"/>
          </a:p>
        </p:txBody>
      </p:sp>
      <p:pic>
        <p:nvPicPr>
          <p:cNvPr id="3087" name="Picture 15" descr="DarkPurple90"/>
          <p:cNvPicPr>
            <a:picLocks noChangeAspect="1" noChangeArrowheads="1"/>
          </p:cNvPicPr>
          <p:nvPr userDrawn="1"/>
        </p:nvPicPr>
        <p:blipFill>
          <a:blip r:embed="rId13" cstate="print">
            <a:duotone>
              <a:prstClr val="black"/>
              <a:schemeClr val="tx2">
                <a:tint val="45000"/>
                <a:satMod val="400000"/>
              </a:schemeClr>
            </a:duotone>
          </a:blip>
          <a:srcRect/>
          <a:stretch>
            <a:fillRect/>
          </a:stretch>
        </p:blipFill>
        <p:spPr bwMode="auto">
          <a:xfrm>
            <a:off x="0" y="0"/>
            <a:ext cx="9144000" cy="514350"/>
          </a:xfrm>
          <a:prstGeom prst="rect">
            <a:avLst/>
          </a:prstGeom>
          <a:noFill/>
        </p:spPr>
      </p:pic>
    </p:spTree>
    <p:extLst>
      <p:ext uri="{BB962C8B-B14F-4D97-AF65-F5344CB8AC3E}">
        <p14:creationId xmlns:p14="http://schemas.microsoft.com/office/powerpoint/2010/main" val="285780022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defTabSz="914400" fontAlgn="base">
              <a:spcBef>
                <a:spcPct val="0"/>
              </a:spcBef>
              <a:spcAft>
                <a:spcPct val="0"/>
              </a:spcAft>
            </a:pPr>
            <a:fld id="{B07F8EF7-3937-4E63-B8B6-D1B5C82CDD60}" type="slidenum">
              <a:rPr lang="en-US">
                <a:solidFill>
                  <a:srgbClr val="000000"/>
                </a:solidFill>
                <a:latin typeface="Arial"/>
              </a:rPr>
              <a:pPr defTabSz="914400" fontAlgn="base">
                <a:spcBef>
                  <a:spcPct val="0"/>
                </a:spcBef>
                <a:spcAft>
                  <a:spcPct val="0"/>
                </a:spcAft>
              </a:pPr>
              <a:t>‹#›</a:t>
            </a:fld>
            <a:endParaRPr lang="en-US" dirty="0">
              <a:solidFill>
                <a:srgbClr val="000000"/>
              </a:solidFill>
              <a:latin typeface="Arial"/>
            </a:endParaRPr>
          </a:p>
        </p:txBody>
      </p:sp>
      <p:pic>
        <p:nvPicPr>
          <p:cNvPr id="3087" name="Picture 15" descr="DarkPurple90"/>
          <p:cNvPicPr>
            <a:picLocks noChangeAspect="1" noChangeArrowheads="1"/>
          </p:cNvPicPr>
          <p:nvPr userDrawn="1"/>
        </p:nvPicPr>
        <p:blipFill>
          <a:blip r:embed="rId13" cstate="print">
            <a:duotone>
              <a:prstClr val="black"/>
              <a:schemeClr val="tx2">
                <a:tint val="45000"/>
                <a:satMod val="400000"/>
              </a:schemeClr>
            </a:duotone>
          </a:blip>
          <a:srcRect/>
          <a:stretch>
            <a:fillRect/>
          </a:stretch>
        </p:blipFill>
        <p:spPr bwMode="auto">
          <a:xfrm>
            <a:off x="0" y="0"/>
            <a:ext cx="9144000" cy="514350"/>
          </a:xfrm>
          <a:prstGeom prst="rect">
            <a:avLst/>
          </a:prstGeom>
          <a:noFill/>
        </p:spPr>
      </p:pic>
    </p:spTree>
    <p:extLst>
      <p:ext uri="{BB962C8B-B14F-4D97-AF65-F5344CB8AC3E}">
        <p14:creationId xmlns:p14="http://schemas.microsoft.com/office/powerpoint/2010/main" val="4676265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33413" y="177800"/>
            <a:ext cx="7877175"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33413" y="1574800"/>
            <a:ext cx="787717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84637" y="6540500"/>
            <a:ext cx="246862" cy="241092"/>
          </a:xfrm>
          <a:prstGeom prst="rect">
            <a:avLst/>
          </a:prstGeom>
          <a:ln w="12700">
            <a:miter lim="400000"/>
          </a:ln>
        </p:spPr>
        <p:txBody>
          <a:bodyPr wrap="none" lIns="50800" tIns="50800" rIns="50800" bIns="50800">
            <a:spAutoFit/>
          </a:bodyPr>
          <a:lstStyle>
            <a:lvl1pPr>
              <a:defRPr sz="900"/>
            </a:lvl1pPr>
          </a:lstStyle>
          <a:p>
            <a:fld id="{86CB4B4D-7CA3-9044-876B-883B54F8677D}" type="slidenum">
              <a:t>‹#›</a:t>
            </a:fld>
            <a:endParaRPr/>
          </a:p>
        </p:txBody>
      </p:sp>
    </p:spTree>
    <p:extLst>
      <p:ext uri="{BB962C8B-B14F-4D97-AF65-F5344CB8AC3E}">
        <p14:creationId xmlns:p14="http://schemas.microsoft.com/office/powerpoint/2010/main" val="32987326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ransition spd="med"/>
  <p:hf hdr="0" ftr="0" dt="0"/>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solidFill>
            <a:srgbClr val="FFFFFF"/>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solidFill>
            <a:srgbClr val="FFFFFF"/>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D4F4004-E63A-1E41-A0F9-3295A1F4DFAA}" type="slidenum">
              <a:rPr lang="en-US" smtClean="0">
                <a:solidFill>
                  <a:prstClr val="white">
                    <a:tint val="75000"/>
                  </a:prstClr>
                </a:solidFill>
                <a:latin typeface="Calibri"/>
                <a:ea typeface=""/>
                <a:cs typeface=""/>
              </a:rPr>
              <a:pPr fontAlgn="auto">
                <a:spcBef>
                  <a:spcPts val="0"/>
                </a:spcBef>
                <a:spcAft>
                  <a:spcPts val="0"/>
                </a:spcAft>
              </a:pPr>
              <a:t>‹#›</a:t>
            </a:fld>
            <a:endParaRPr lang="en-US">
              <a:solidFill>
                <a:prstClr val="white">
                  <a:tint val="75000"/>
                </a:prstClr>
              </a:solidFill>
              <a:latin typeface="Calibri"/>
              <a:ea typeface=""/>
              <a:cs typeface=""/>
            </a:endParaRPr>
          </a:p>
        </p:txBody>
      </p:sp>
    </p:spTree>
    <p:extLst>
      <p:ext uri="{BB962C8B-B14F-4D97-AF65-F5344CB8AC3E}">
        <p14:creationId xmlns:p14="http://schemas.microsoft.com/office/powerpoint/2010/main" val="2564112087"/>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ftr="0" dt="0"/>
  <p:txStyles>
    <p:titleStyle>
      <a:lvl1pPr algn="ctr" defTabSz="457200" rtl="0" eaLnBrk="1" latinLnBrk="0" hangingPunct="1">
        <a:spcBef>
          <a:spcPct val="0"/>
        </a:spcBef>
        <a:buNone/>
        <a:defRPr sz="4400" b="1" i="0" kern="1200">
          <a:solidFill>
            <a:schemeClr val="tx1"/>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2400" b="1" i="0" kern="1200">
          <a:solidFill>
            <a:schemeClr val="tx1"/>
          </a:solidFill>
          <a:latin typeface="Helvetica"/>
          <a:ea typeface="+mn-ea"/>
          <a:cs typeface="+mn-cs"/>
        </a:defRPr>
      </a:lvl1pPr>
      <a:lvl2pPr marL="742950" indent="-285750" algn="l" defTabSz="457200" rtl="0" eaLnBrk="1" latinLnBrk="0" hangingPunct="1">
        <a:spcBef>
          <a:spcPct val="20000"/>
        </a:spcBef>
        <a:buFont typeface="Arial"/>
        <a:buChar char="–"/>
        <a:defRPr sz="2400" b="1" i="0" kern="1200">
          <a:solidFill>
            <a:schemeClr val="tx1"/>
          </a:solidFill>
          <a:latin typeface="Helvetica"/>
          <a:ea typeface="+mn-ea"/>
          <a:cs typeface="+mn-cs"/>
        </a:defRPr>
      </a:lvl2pPr>
      <a:lvl3pPr marL="11430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3pPr>
      <a:lvl4pPr marL="16002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4pPr>
      <a:lvl5pPr marL="2057400" indent="-228600" algn="l" defTabSz="457200" rtl="0" eaLnBrk="1" latinLnBrk="0" hangingPunct="1">
        <a:spcBef>
          <a:spcPct val="20000"/>
        </a:spcBef>
        <a:buFont typeface="Arial"/>
        <a:buChar char="»"/>
        <a:defRPr sz="2400" b="1" i="0" kern="1200">
          <a:solidFill>
            <a:schemeClr val="tx1"/>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hyperlink" Target="https://www.ons.gov.uk/methodology/geography/geographicalproducts/areaclassifications/2011areaclassifications/methodologyandvariables" TargetMode="Externa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54.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hyperlink" Target="https://geodacenter.github.io/workbook/8_spatial_clusters/lab8.html"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pysal.org/spopt/notebooks/maxp.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hyperlink" Target="https://scikit-learn.org/stable/modules/clustering.html#homogeneity-completeness" TargetMode="Externa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hyperlink" Target="https://scikit-learn.org/stable/modules/clustering.html#homogeneity-completeness"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hyperlink" Target="https://scikit-learn.org/stable/modules/clustering.html#homogeneity-completeness"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hyperlink" Target="https://scikit-learn.org/stable/modules/clustering.html#homogeneity-completeness" TargetMode="Externa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1287262"/>
            <a:ext cx="9144000" cy="5570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8"/>
          <p:cNvSpPr>
            <a:spLocks noChangeArrowheads="1"/>
          </p:cNvSpPr>
          <p:nvPr/>
        </p:nvSpPr>
        <p:spPr bwMode="auto">
          <a:xfrm>
            <a:off x="6388" y="5344160"/>
            <a:ext cx="9144000" cy="1111120"/>
          </a:xfrm>
          <a:prstGeom prst="rect">
            <a:avLst/>
          </a:prstGeom>
          <a:solidFill>
            <a:srgbClr val="000000">
              <a:alpha val="70000"/>
            </a:srgbClr>
          </a:solidFill>
          <a:ln w="9525">
            <a:noFill/>
            <a:miter lim="800000"/>
            <a:headEnd/>
            <a:tailEnd/>
          </a:ln>
        </p:spPr>
        <p:txBody>
          <a:bodyPr lIns="180000" tIns="0" rIns="0" bIns="0" anchor="b"/>
          <a:lstStyle/>
          <a:p>
            <a:pPr defTabSz="914400" fontAlgn="base">
              <a:spcBef>
                <a:spcPts val="500"/>
              </a:spcBef>
              <a:spcAft>
                <a:spcPts val="500"/>
              </a:spcAft>
            </a:pPr>
            <a:endParaRPr lang="en-US" sz="1000" dirty="0">
              <a:solidFill>
                <a:srgbClr val="FFFFFF"/>
              </a:solidFill>
              <a:latin typeface="Arial"/>
            </a:endParaRPr>
          </a:p>
        </p:txBody>
      </p:sp>
      <p:sp>
        <p:nvSpPr>
          <p:cNvPr id="2" name="TextBox 1"/>
          <p:cNvSpPr txBox="1"/>
          <p:nvPr/>
        </p:nvSpPr>
        <p:spPr>
          <a:xfrm>
            <a:off x="205397" y="5468833"/>
            <a:ext cx="7003395" cy="861774"/>
          </a:xfrm>
          <a:prstGeom prst="rect">
            <a:avLst/>
          </a:prstGeom>
          <a:noFill/>
          <a:ln>
            <a:noFill/>
          </a:ln>
        </p:spPr>
        <p:txBody>
          <a:bodyPr wrap="square" rtlCol="0" anchor="ctr">
            <a:spAutoFit/>
          </a:bodyPr>
          <a:lstStyle/>
          <a:p>
            <a:pPr defTabSz="914400"/>
            <a:r>
              <a:rPr lang="en-GB" sz="2600" b="1" dirty="0">
                <a:ln>
                  <a:solidFill>
                    <a:srgbClr val="BFBFBF"/>
                  </a:solidFill>
                </a:ln>
                <a:solidFill>
                  <a:srgbClr val="FFFFFF"/>
                </a:solidFill>
                <a:latin typeface="Helvetica Neue"/>
                <a:cs typeface="Helvetica Neue"/>
              </a:rPr>
              <a:t>Advanced Clustering</a:t>
            </a:r>
          </a:p>
          <a:p>
            <a:r>
              <a:rPr lang="en-GB" sz="1200" dirty="0">
                <a:ln>
                  <a:solidFill>
                    <a:schemeClr val="tx1">
                      <a:lumMod val="75000"/>
                    </a:schemeClr>
                  </a:solidFill>
                </a:ln>
                <a:solidFill>
                  <a:srgbClr val="FFFFFF"/>
                </a:solidFill>
              </a:rPr>
              <a:t>CASA0009: Spatial Data Capture, Storage and Analysis</a:t>
            </a:r>
          </a:p>
          <a:p>
            <a:r>
              <a:rPr lang="en-GB" sz="1200" dirty="0">
                <a:ln>
                  <a:solidFill>
                    <a:schemeClr val="tx1">
                      <a:lumMod val="75000"/>
                    </a:schemeClr>
                  </a:solidFill>
                </a:ln>
                <a:solidFill>
                  <a:srgbClr val="FFFFFF"/>
                </a:solidFill>
              </a:rPr>
              <a:t>CASA0006: Data Science for Spatial Systems</a:t>
            </a:r>
          </a:p>
        </p:txBody>
      </p:sp>
      <p:sp>
        <p:nvSpPr>
          <p:cNvPr id="7" name="Rectangle 6"/>
          <p:cNvSpPr/>
          <p:nvPr/>
        </p:nvSpPr>
        <p:spPr>
          <a:xfrm>
            <a:off x="5261702" y="5699665"/>
            <a:ext cx="3672408" cy="400110"/>
          </a:xfrm>
          <a:prstGeom prst="rect">
            <a:avLst/>
          </a:prstGeom>
        </p:spPr>
        <p:txBody>
          <a:bodyPr wrap="square">
            <a:spAutoFit/>
          </a:bodyPr>
          <a:lstStyle/>
          <a:p>
            <a:pPr algn="r" defTabSz="914400" fontAlgn="base">
              <a:spcAft>
                <a:spcPts val="200"/>
              </a:spcAft>
            </a:pPr>
            <a:r>
              <a:rPr lang="en-US" sz="2000" b="1" dirty="0">
                <a:ln>
                  <a:solidFill>
                    <a:srgbClr val="BFBFBF"/>
                  </a:solidFill>
                </a:ln>
                <a:solidFill>
                  <a:srgbClr val="FFFFFF"/>
                </a:solidFill>
                <a:latin typeface="Helvetica Neue"/>
                <a:cs typeface="Helvetica Neue"/>
              </a:rPr>
              <a:t>Huanfa Chen</a:t>
            </a:r>
          </a:p>
        </p:txBody>
      </p:sp>
    </p:spTree>
    <p:extLst>
      <p:ext uri="{BB962C8B-B14F-4D97-AF65-F5344CB8AC3E}">
        <p14:creationId xmlns:p14="http://schemas.microsoft.com/office/powerpoint/2010/main" val="157232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Data Analysis</a:t>
            </a:r>
            <a:br>
              <a:rPr lang="en-US" dirty="0"/>
            </a:br>
            <a:r>
              <a:rPr lang="en-US" dirty="0"/>
              <a:t>Common Approaches</a:t>
            </a:r>
          </a:p>
        </p:txBody>
      </p:sp>
      <p:sp>
        <p:nvSpPr>
          <p:cNvPr id="2" name="Slide Number Placeholder 1">
            <a:extLst>
              <a:ext uri="{FF2B5EF4-FFF2-40B4-BE49-F238E27FC236}">
                <a16:creationId xmlns:a16="http://schemas.microsoft.com/office/drawing/2014/main" id="{8E733C8A-71E0-4B3D-B511-70007356E482}"/>
              </a:ext>
            </a:extLst>
          </p:cNvPr>
          <p:cNvSpPr>
            <a:spLocks noGrp="1"/>
          </p:cNvSpPr>
          <p:nvPr>
            <p:ph type="sldNum" sz="quarter" idx="10"/>
          </p:nvPr>
        </p:nvSpPr>
        <p:spPr/>
        <p:txBody>
          <a:bodyPr/>
          <a:lstStyle/>
          <a:p>
            <a:fld id="{F182FCC7-0291-416F-A86F-E5066FAD9B80}" type="slidenum">
              <a:rPr lang="en-US" smtClean="0"/>
              <a:pPr/>
              <a:t>10</a:t>
            </a:fld>
            <a:endParaRPr lang="en-US" dirty="0"/>
          </a:p>
        </p:txBody>
      </p:sp>
      <p:sp>
        <p:nvSpPr>
          <p:cNvPr id="34" name="TextBox 33"/>
          <p:cNvSpPr txBox="1"/>
          <p:nvPr/>
        </p:nvSpPr>
        <p:spPr>
          <a:xfrm>
            <a:off x="2010834" y="5417649"/>
            <a:ext cx="4069386" cy="584775"/>
          </a:xfrm>
          <a:prstGeom prst="rect">
            <a:avLst/>
          </a:prstGeom>
          <a:noFill/>
        </p:spPr>
        <p:txBody>
          <a:bodyPr wrap="square" rtlCol="0">
            <a:spAutoFit/>
          </a:bodyPr>
          <a:lstStyle/>
          <a:p>
            <a:r>
              <a:rPr lang="en-US" sz="1600" dirty="0">
                <a:solidFill>
                  <a:srgbClr val="FFC000"/>
                </a:solidFill>
              </a:rPr>
              <a:t>Unsupervised: no ground truth</a:t>
            </a:r>
          </a:p>
          <a:p>
            <a:r>
              <a:rPr lang="en-US" sz="1600" b="1" dirty="0">
                <a:solidFill>
                  <a:srgbClr val="00FF50"/>
                </a:solidFill>
              </a:rPr>
              <a:t>Supervised: with ground truth</a:t>
            </a:r>
          </a:p>
        </p:txBody>
      </p:sp>
      <p:sp>
        <p:nvSpPr>
          <p:cNvPr id="35" name="TextBox 2">
            <a:extLst>
              <a:ext uri="{FF2B5EF4-FFF2-40B4-BE49-F238E27FC236}">
                <a16:creationId xmlns:a16="http://schemas.microsoft.com/office/drawing/2014/main" id="{817E8C0B-5491-4FA6-BDA4-FB4974190A38}"/>
              </a:ext>
            </a:extLst>
          </p:cNvPr>
          <p:cNvSpPr txBox="1"/>
          <p:nvPr/>
        </p:nvSpPr>
        <p:spPr>
          <a:xfrm>
            <a:off x="241301" y="3840146"/>
            <a:ext cx="11938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Input Dataset</a:t>
            </a:r>
          </a:p>
        </p:txBody>
      </p:sp>
      <p:sp>
        <p:nvSpPr>
          <p:cNvPr id="36" name="TextBox 3">
            <a:extLst>
              <a:ext uri="{FF2B5EF4-FFF2-40B4-BE49-F238E27FC236}">
                <a16:creationId xmlns:a16="http://schemas.microsoft.com/office/drawing/2014/main" id="{F8EB59DD-5EBC-4D37-902F-B59FDDBD96FF}"/>
              </a:ext>
            </a:extLst>
          </p:cNvPr>
          <p:cNvSpPr txBox="1"/>
          <p:nvPr/>
        </p:nvSpPr>
        <p:spPr>
          <a:xfrm>
            <a:off x="5541433" y="2611683"/>
            <a:ext cx="20743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Output</a:t>
            </a:r>
          </a:p>
        </p:txBody>
      </p:sp>
      <p:sp>
        <p:nvSpPr>
          <p:cNvPr id="37" name="TextBox 11">
            <a:extLst>
              <a:ext uri="{FF2B5EF4-FFF2-40B4-BE49-F238E27FC236}">
                <a16:creationId xmlns:a16="http://schemas.microsoft.com/office/drawing/2014/main" id="{8B07E34E-3DDB-4594-B36C-FBF22BC9305E}"/>
              </a:ext>
            </a:extLst>
          </p:cNvPr>
          <p:cNvSpPr txBox="1"/>
          <p:nvPr/>
        </p:nvSpPr>
        <p:spPr>
          <a:xfrm>
            <a:off x="5541433" y="3820513"/>
            <a:ext cx="26500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Identify Discrete Class</a:t>
            </a:r>
          </a:p>
        </p:txBody>
      </p:sp>
      <p:sp>
        <p:nvSpPr>
          <p:cNvPr id="38" name="TextBox 14">
            <a:extLst>
              <a:ext uri="{FF2B5EF4-FFF2-40B4-BE49-F238E27FC236}">
                <a16:creationId xmlns:a16="http://schemas.microsoft.com/office/drawing/2014/main" id="{3F46EB89-2910-451C-B8E3-676D5115CDA2}"/>
              </a:ext>
            </a:extLst>
          </p:cNvPr>
          <p:cNvSpPr txBox="1"/>
          <p:nvPr/>
        </p:nvSpPr>
        <p:spPr>
          <a:xfrm>
            <a:off x="5541433" y="3465078"/>
            <a:ext cx="296901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Identify Data Relationships</a:t>
            </a:r>
          </a:p>
        </p:txBody>
      </p:sp>
      <p:sp>
        <p:nvSpPr>
          <p:cNvPr id="39" name="TextBox 15">
            <a:extLst>
              <a:ext uri="{FF2B5EF4-FFF2-40B4-BE49-F238E27FC236}">
                <a16:creationId xmlns:a16="http://schemas.microsoft.com/office/drawing/2014/main" id="{35455998-1D59-4001-9B7A-F6D3F5852840}"/>
              </a:ext>
            </a:extLst>
          </p:cNvPr>
          <p:cNvSpPr txBox="1"/>
          <p:nvPr/>
        </p:nvSpPr>
        <p:spPr>
          <a:xfrm>
            <a:off x="5541433" y="3109643"/>
            <a:ext cx="309668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Creation of Groupings</a:t>
            </a:r>
          </a:p>
        </p:txBody>
      </p:sp>
      <p:sp>
        <p:nvSpPr>
          <p:cNvPr id="40" name="TextBox 16">
            <a:extLst>
              <a:ext uri="{FF2B5EF4-FFF2-40B4-BE49-F238E27FC236}">
                <a16:creationId xmlns:a16="http://schemas.microsoft.com/office/drawing/2014/main" id="{A47E147B-526E-4BFE-8AB6-64D8139F4642}"/>
              </a:ext>
            </a:extLst>
          </p:cNvPr>
          <p:cNvSpPr txBox="1"/>
          <p:nvPr/>
        </p:nvSpPr>
        <p:spPr>
          <a:xfrm>
            <a:off x="5541433" y="4175948"/>
            <a:ext cx="33612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Understand Influential Factors</a:t>
            </a:r>
          </a:p>
        </p:txBody>
      </p:sp>
      <p:sp>
        <p:nvSpPr>
          <p:cNvPr id="41" name="TextBox 17">
            <a:extLst>
              <a:ext uri="{FF2B5EF4-FFF2-40B4-BE49-F238E27FC236}">
                <a16:creationId xmlns:a16="http://schemas.microsoft.com/office/drawing/2014/main" id="{394A77FD-2B90-4E90-8345-8EFCAF73286C}"/>
              </a:ext>
            </a:extLst>
          </p:cNvPr>
          <p:cNvSpPr txBox="1"/>
          <p:nvPr/>
        </p:nvSpPr>
        <p:spPr>
          <a:xfrm>
            <a:off x="2010834" y="2631244"/>
            <a:ext cx="20743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t>Method</a:t>
            </a:r>
          </a:p>
        </p:txBody>
      </p:sp>
      <p:sp>
        <p:nvSpPr>
          <p:cNvPr id="42" name="TextBox 18">
            <a:extLst>
              <a:ext uri="{FF2B5EF4-FFF2-40B4-BE49-F238E27FC236}">
                <a16:creationId xmlns:a16="http://schemas.microsoft.com/office/drawing/2014/main" id="{3B37E6EE-1BC9-450D-9CCA-DA084D0D8BDC}"/>
              </a:ext>
            </a:extLst>
          </p:cNvPr>
          <p:cNvSpPr txBox="1"/>
          <p:nvPr/>
        </p:nvSpPr>
        <p:spPr>
          <a:xfrm>
            <a:off x="2010834" y="3820513"/>
            <a:ext cx="26500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00FF50"/>
                </a:solidFill>
              </a:rPr>
              <a:t>Classification</a:t>
            </a:r>
          </a:p>
        </p:txBody>
      </p:sp>
      <p:sp>
        <p:nvSpPr>
          <p:cNvPr id="43" name="TextBox 19">
            <a:extLst>
              <a:ext uri="{FF2B5EF4-FFF2-40B4-BE49-F238E27FC236}">
                <a16:creationId xmlns:a16="http://schemas.microsoft.com/office/drawing/2014/main" id="{8FC6A51E-1B59-470A-ADE2-F7178E5FF489}"/>
              </a:ext>
            </a:extLst>
          </p:cNvPr>
          <p:cNvSpPr txBox="1"/>
          <p:nvPr/>
        </p:nvSpPr>
        <p:spPr>
          <a:xfrm>
            <a:off x="2010834" y="3465078"/>
            <a:ext cx="242993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00FF50"/>
                </a:solidFill>
              </a:rPr>
              <a:t>Regression</a:t>
            </a:r>
          </a:p>
        </p:txBody>
      </p:sp>
      <p:sp>
        <p:nvSpPr>
          <p:cNvPr id="44" name="TextBox 20">
            <a:extLst>
              <a:ext uri="{FF2B5EF4-FFF2-40B4-BE49-F238E27FC236}">
                <a16:creationId xmlns:a16="http://schemas.microsoft.com/office/drawing/2014/main" id="{5449737E-F59A-4F7C-8F44-8F704B94D3BE}"/>
              </a:ext>
            </a:extLst>
          </p:cNvPr>
          <p:cNvSpPr txBox="1"/>
          <p:nvPr/>
        </p:nvSpPr>
        <p:spPr>
          <a:xfrm>
            <a:off x="2010834" y="3109643"/>
            <a:ext cx="169333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FFC000"/>
                </a:solidFill>
              </a:rPr>
              <a:t>Clustering</a:t>
            </a:r>
          </a:p>
        </p:txBody>
      </p:sp>
      <p:sp>
        <p:nvSpPr>
          <p:cNvPr id="45" name="TextBox 21">
            <a:extLst>
              <a:ext uri="{FF2B5EF4-FFF2-40B4-BE49-F238E27FC236}">
                <a16:creationId xmlns:a16="http://schemas.microsoft.com/office/drawing/2014/main" id="{A225F089-486B-4B38-A287-C0063A87DC96}"/>
              </a:ext>
            </a:extLst>
          </p:cNvPr>
          <p:cNvSpPr txBox="1"/>
          <p:nvPr/>
        </p:nvSpPr>
        <p:spPr>
          <a:xfrm>
            <a:off x="2010834" y="4175948"/>
            <a:ext cx="25484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rgbClr val="FFC000"/>
                </a:solidFill>
              </a:rPr>
              <a:t>Dimensionality</a:t>
            </a:r>
            <a:r>
              <a:rPr lang="en-US" sz="1600" dirty="0"/>
              <a:t> </a:t>
            </a:r>
            <a:r>
              <a:rPr lang="en-US" sz="1600" dirty="0">
                <a:solidFill>
                  <a:srgbClr val="FFC000"/>
                </a:solidFill>
              </a:rPr>
              <a:t>Reduction</a:t>
            </a:r>
          </a:p>
        </p:txBody>
      </p:sp>
      <p:sp>
        <p:nvSpPr>
          <p:cNvPr id="46" name="Right Arrow 9">
            <a:extLst>
              <a:ext uri="{FF2B5EF4-FFF2-40B4-BE49-F238E27FC236}">
                <a16:creationId xmlns:a16="http://schemas.microsoft.com/office/drawing/2014/main" id="{97956446-E48D-4254-9D28-24B91586346C}"/>
              </a:ext>
            </a:extLst>
          </p:cNvPr>
          <p:cNvSpPr/>
          <p:nvPr/>
        </p:nvSpPr>
        <p:spPr>
          <a:xfrm>
            <a:off x="1435101" y="4083146"/>
            <a:ext cx="338667" cy="17604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47" name="Straight Arrow Connector 46">
            <a:extLst>
              <a:ext uri="{FF2B5EF4-FFF2-40B4-BE49-F238E27FC236}">
                <a16:creationId xmlns:a16="http://schemas.microsoft.com/office/drawing/2014/main" id="{FC198469-4232-488E-80E9-5539E457D0BE}"/>
              </a:ext>
            </a:extLst>
          </p:cNvPr>
          <p:cNvCxnSpPr/>
          <p:nvPr/>
        </p:nvCxnSpPr>
        <p:spPr>
          <a:xfrm>
            <a:off x="4830234" y="4699746"/>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CFB9C55-4293-42F9-9A40-7454840BD4AF}"/>
              </a:ext>
            </a:extLst>
          </p:cNvPr>
          <p:cNvCxnSpPr/>
          <p:nvPr/>
        </p:nvCxnSpPr>
        <p:spPr>
          <a:xfrm>
            <a:off x="4830235" y="3633441"/>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271D475-5829-4791-BD7D-1020383CF477}"/>
              </a:ext>
            </a:extLst>
          </p:cNvPr>
          <p:cNvCxnSpPr/>
          <p:nvPr/>
        </p:nvCxnSpPr>
        <p:spPr>
          <a:xfrm>
            <a:off x="4830234" y="3278006"/>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DE0D5DB5-9AD2-432D-8D21-42A8FFD475A0}"/>
              </a:ext>
            </a:extLst>
          </p:cNvPr>
          <p:cNvCxnSpPr/>
          <p:nvPr/>
        </p:nvCxnSpPr>
        <p:spPr>
          <a:xfrm>
            <a:off x="4830234" y="3988876"/>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29">
            <a:extLst>
              <a:ext uri="{FF2B5EF4-FFF2-40B4-BE49-F238E27FC236}">
                <a16:creationId xmlns:a16="http://schemas.microsoft.com/office/drawing/2014/main" id="{9C699581-759A-4DA7-A402-AF3E09B31F76}"/>
              </a:ext>
            </a:extLst>
          </p:cNvPr>
          <p:cNvSpPr txBox="1"/>
          <p:nvPr/>
        </p:nvSpPr>
        <p:spPr>
          <a:xfrm>
            <a:off x="5541433" y="4531383"/>
            <a:ext cx="2852492"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Identify Dependencies</a:t>
            </a:r>
          </a:p>
        </p:txBody>
      </p:sp>
      <p:cxnSp>
        <p:nvCxnSpPr>
          <p:cNvPr id="52" name="Straight Arrow Connector 51">
            <a:extLst>
              <a:ext uri="{FF2B5EF4-FFF2-40B4-BE49-F238E27FC236}">
                <a16:creationId xmlns:a16="http://schemas.microsoft.com/office/drawing/2014/main" id="{E2B762FB-8148-411B-A5A7-75DC538EDE11}"/>
              </a:ext>
            </a:extLst>
          </p:cNvPr>
          <p:cNvCxnSpPr/>
          <p:nvPr/>
        </p:nvCxnSpPr>
        <p:spPr>
          <a:xfrm>
            <a:off x="4830234" y="4344311"/>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31">
            <a:extLst>
              <a:ext uri="{FF2B5EF4-FFF2-40B4-BE49-F238E27FC236}">
                <a16:creationId xmlns:a16="http://schemas.microsoft.com/office/drawing/2014/main" id="{07679ED0-483F-4E16-99A0-8C6FC90BA21A}"/>
              </a:ext>
            </a:extLst>
          </p:cNvPr>
          <p:cNvSpPr txBox="1"/>
          <p:nvPr/>
        </p:nvSpPr>
        <p:spPr>
          <a:xfrm>
            <a:off x="2010834" y="4531383"/>
            <a:ext cx="25484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Association Rule Mining</a:t>
            </a:r>
          </a:p>
        </p:txBody>
      </p:sp>
      <p:sp>
        <p:nvSpPr>
          <p:cNvPr id="54" name="TextBox 23">
            <a:extLst>
              <a:ext uri="{FF2B5EF4-FFF2-40B4-BE49-F238E27FC236}">
                <a16:creationId xmlns:a16="http://schemas.microsoft.com/office/drawing/2014/main" id="{603E9197-7CE5-4F67-BF17-D288F571FEEC}"/>
              </a:ext>
            </a:extLst>
          </p:cNvPr>
          <p:cNvSpPr txBox="1"/>
          <p:nvPr/>
        </p:nvSpPr>
        <p:spPr>
          <a:xfrm>
            <a:off x="5541433" y="4886818"/>
            <a:ext cx="26500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Identify Outliers</a:t>
            </a:r>
          </a:p>
        </p:txBody>
      </p:sp>
      <p:sp>
        <p:nvSpPr>
          <p:cNvPr id="55" name="TextBox 25">
            <a:extLst>
              <a:ext uri="{FF2B5EF4-FFF2-40B4-BE49-F238E27FC236}">
                <a16:creationId xmlns:a16="http://schemas.microsoft.com/office/drawing/2014/main" id="{27EEC201-3601-4A39-8981-8909D52CC2C2}"/>
              </a:ext>
            </a:extLst>
          </p:cNvPr>
          <p:cNvSpPr txBox="1"/>
          <p:nvPr/>
        </p:nvSpPr>
        <p:spPr>
          <a:xfrm>
            <a:off x="2010834" y="4886818"/>
            <a:ext cx="265006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Anomaly Detection</a:t>
            </a:r>
          </a:p>
        </p:txBody>
      </p:sp>
      <p:cxnSp>
        <p:nvCxnSpPr>
          <p:cNvPr id="56" name="Straight Arrow Connector 55">
            <a:extLst>
              <a:ext uri="{FF2B5EF4-FFF2-40B4-BE49-F238E27FC236}">
                <a16:creationId xmlns:a16="http://schemas.microsoft.com/office/drawing/2014/main" id="{A4225E5C-A90D-4987-9CAB-AFE33C16A23D}"/>
              </a:ext>
            </a:extLst>
          </p:cNvPr>
          <p:cNvCxnSpPr/>
          <p:nvPr/>
        </p:nvCxnSpPr>
        <p:spPr>
          <a:xfrm>
            <a:off x="4830236" y="5055181"/>
            <a:ext cx="414867" cy="18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4407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1A7E-CDD7-4E6C-B72E-92672E1A7E93}"/>
              </a:ext>
            </a:extLst>
          </p:cNvPr>
          <p:cNvSpPr>
            <a:spLocks noGrp="1"/>
          </p:cNvSpPr>
          <p:nvPr>
            <p:ph type="title"/>
          </p:nvPr>
        </p:nvSpPr>
        <p:spPr/>
        <p:txBody>
          <a:bodyPr/>
          <a:lstStyle/>
          <a:p>
            <a:r>
              <a:rPr lang="en-US" dirty="0"/>
              <a:t>Terms in two domains </a:t>
            </a:r>
            <a:endParaRPr lang="en-GB" dirty="0"/>
          </a:p>
        </p:txBody>
      </p:sp>
      <p:graphicFrame>
        <p:nvGraphicFramePr>
          <p:cNvPr id="5" name="Table 5">
            <a:extLst>
              <a:ext uri="{FF2B5EF4-FFF2-40B4-BE49-F238E27FC236}">
                <a16:creationId xmlns:a16="http://schemas.microsoft.com/office/drawing/2014/main" id="{5F0E710F-1E32-42EF-84DE-4DFFBCA98547}"/>
              </a:ext>
            </a:extLst>
          </p:cNvPr>
          <p:cNvGraphicFramePr>
            <a:graphicFrameLocks noGrp="1"/>
          </p:cNvGraphicFramePr>
          <p:nvPr>
            <p:ph idx="1"/>
            <p:extLst>
              <p:ext uri="{D42A27DB-BD31-4B8C-83A1-F6EECF244321}">
                <p14:modId xmlns:p14="http://schemas.microsoft.com/office/powerpoint/2010/main" val="1129062929"/>
              </p:ext>
            </p:extLst>
          </p:nvPr>
        </p:nvGraphicFramePr>
        <p:xfrm>
          <a:off x="330200" y="1812348"/>
          <a:ext cx="8204199" cy="3571240"/>
        </p:xfrm>
        <a:graphic>
          <a:graphicData uri="http://schemas.openxmlformats.org/drawingml/2006/table">
            <a:tbl>
              <a:tblPr firstRow="1" bandRow="1">
                <a:tableStyleId>{5C22544A-7EE6-4342-B048-85BDC9FD1C3A}</a:tableStyleId>
              </a:tblPr>
              <a:tblGrid>
                <a:gridCol w="2734733">
                  <a:extLst>
                    <a:ext uri="{9D8B030D-6E8A-4147-A177-3AD203B41FA5}">
                      <a16:colId xmlns:a16="http://schemas.microsoft.com/office/drawing/2014/main" val="1887629958"/>
                    </a:ext>
                  </a:extLst>
                </a:gridCol>
                <a:gridCol w="2734733">
                  <a:extLst>
                    <a:ext uri="{9D8B030D-6E8A-4147-A177-3AD203B41FA5}">
                      <a16:colId xmlns:a16="http://schemas.microsoft.com/office/drawing/2014/main" val="974174244"/>
                    </a:ext>
                  </a:extLst>
                </a:gridCol>
                <a:gridCol w="2734733">
                  <a:extLst>
                    <a:ext uri="{9D8B030D-6E8A-4147-A177-3AD203B41FA5}">
                      <a16:colId xmlns:a16="http://schemas.microsoft.com/office/drawing/2014/main" val="4289247314"/>
                    </a:ext>
                  </a:extLst>
                </a:gridCol>
              </a:tblGrid>
              <a:tr h="370840">
                <a:tc>
                  <a:txBody>
                    <a:bodyPr/>
                    <a:lstStyle/>
                    <a:p>
                      <a:r>
                        <a:rPr lang="en-US" dirty="0"/>
                        <a:t>Term</a:t>
                      </a:r>
                      <a:endParaRPr lang="en-GB" dirty="0"/>
                    </a:p>
                  </a:txBody>
                  <a:tcPr/>
                </a:tc>
                <a:tc>
                  <a:txBody>
                    <a:bodyPr/>
                    <a:lstStyle/>
                    <a:p>
                      <a:r>
                        <a:rPr lang="en-US" dirty="0"/>
                        <a:t>GIS domain</a:t>
                      </a:r>
                      <a:endParaRPr lang="en-GB" dirty="0"/>
                    </a:p>
                  </a:txBody>
                  <a:tcPr/>
                </a:tc>
                <a:tc>
                  <a:txBody>
                    <a:bodyPr/>
                    <a:lstStyle/>
                    <a:p>
                      <a:r>
                        <a:rPr lang="en-US" dirty="0"/>
                        <a:t>Data Science domain</a:t>
                      </a:r>
                      <a:endParaRPr lang="en-GB" dirty="0"/>
                    </a:p>
                  </a:txBody>
                  <a:tcPr/>
                </a:tc>
                <a:extLst>
                  <a:ext uri="{0D108BD9-81ED-4DB2-BD59-A6C34878D82A}">
                    <a16:rowId xmlns:a16="http://schemas.microsoft.com/office/drawing/2014/main" val="244080809"/>
                  </a:ext>
                </a:extLst>
              </a:tr>
              <a:tr h="477347">
                <a:tc>
                  <a:txBody>
                    <a:bodyPr/>
                    <a:lstStyle/>
                    <a:p>
                      <a:r>
                        <a:rPr lang="en-US" dirty="0"/>
                        <a:t>point</a:t>
                      </a:r>
                      <a:endParaRPr lang="en-GB" dirty="0"/>
                    </a:p>
                  </a:txBody>
                  <a:tcPr/>
                </a:tc>
                <a:tc>
                  <a:txBody>
                    <a:bodyPr/>
                    <a:lstStyle/>
                    <a:p>
                      <a:r>
                        <a:rPr lang="en-US" dirty="0"/>
                        <a:t>Spatial point objects with 2-D coordinates (</a:t>
                      </a:r>
                      <a:r>
                        <a:rPr lang="en-US" dirty="0" err="1"/>
                        <a:t>x,y</a:t>
                      </a:r>
                      <a:r>
                        <a:rPr lang="en-US" dirty="0"/>
                        <a:t>) or (longitude, latitude)</a:t>
                      </a:r>
                      <a:endParaRPr lang="en-GB" dirty="0"/>
                    </a:p>
                  </a:txBody>
                  <a:tcPr/>
                </a:tc>
                <a:tc>
                  <a:txBody>
                    <a:bodyPr/>
                    <a:lstStyle/>
                    <a:p>
                      <a:r>
                        <a:rPr lang="en-US" dirty="0"/>
                        <a:t>A data record, usually as a vector (x</a:t>
                      </a:r>
                      <a:r>
                        <a:rPr lang="en-US" baseline="-25000" dirty="0"/>
                        <a:t>1</a:t>
                      </a:r>
                      <a:r>
                        <a:rPr lang="en-US" dirty="0"/>
                        <a:t>, …, </a:t>
                      </a:r>
                      <a:r>
                        <a:rPr lang="en-US" dirty="0" err="1"/>
                        <a:t>x</a:t>
                      </a:r>
                      <a:r>
                        <a:rPr lang="en-US" baseline="-25000" dirty="0" err="1"/>
                        <a:t>n</a:t>
                      </a:r>
                      <a:r>
                        <a:rPr lang="en-US" dirty="0"/>
                        <a:t>).</a:t>
                      </a:r>
                    </a:p>
                    <a:p>
                      <a:r>
                        <a:rPr lang="en-US" dirty="0"/>
                        <a:t>Can have any dimension.</a:t>
                      </a:r>
                    </a:p>
                    <a:p>
                      <a:r>
                        <a:rPr lang="en-US" dirty="0"/>
                        <a:t>Also called data point, observation, instance.</a:t>
                      </a:r>
                      <a:endParaRPr lang="en-GB" dirty="0"/>
                    </a:p>
                  </a:txBody>
                  <a:tcPr/>
                </a:tc>
                <a:extLst>
                  <a:ext uri="{0D108BD9-81ED-4DB2-BD59-A6C34878D82A}">
                    <a16:rowId xmlns:a16="http://schemas.microsoft.com/office/drawing/2014/main" val="3943831525"/>
                  </a:ext>
                </a:extLst>
              </a:tr>
              <a:tr h="370840">
                <a:tc>
                  <a:txBody>
                    <a:bodyPr/>
                    <a:lstStyle/>
                    <a:p>
                      <a:r>
                        <a:rPr lang="en-US" dirty="0"/>
                        <a:t>space</a:t>
                      </a:r>
                      <a:endParaRPr lang="en-GB" dirty="0"/>
                    </a:p>
                  </a:txBody>
                  <a:tcPr/>
                </a:tc>
                <a:tc>
                  <a:txBody>
                    <a:bodyPr/>
                    <a:lstStyle/>
                    <a:p>
                      <a:r>
                        <a:rPr lang="en-US" dirty="0"/>
                        <a:t>Geographic space</a:t>
                      </a:r>
                      <a:endParaRPr lang="en-GB" dirty="0"/>
                    </a:p>
                  </a:txBody>
                  <a:tcPr/>
                </a:tc>
                <a:tc>
                  <a:txBody>
                    <a:bodyPr/>
                    <a:lstStyle/>
                    <a:p>
                      <a:r>
                        <a:rPr lang="en-US" dirty="0"/>
                        <a:t>Data space, consisting of vectors and distance metric. For example, (x</a:t>
                      </a:r>
                      <a:r>
                        <a:rPr lang="en-US" baseline="-25000" dirty="0"/>
                        <a:t>1</a:t>
                      </a:r>
                      <a:r>
                        <a:rPr lang="en-US" dirty="0"/>
                        <a:t>, …, x</a:t>
                      </a:r>
                      <a:r>
                        <a:rPr lang="en-US" baseline="-25000" dirty="0"/>
                        <a:t>4</a:t>
                      </a:r>
                      <a:r>
                        <a:rPr lang="en-US" dirty="0"/>
                        <a:t>) and Euclidean distance</a:t>
                      </a:r>
                      <a:endParaRPr lang="en-GB" dirty="0"/>
                    </a:p>
                  </a:txBody>
                  <a:tcPr/>
                </a:tc>
                <a:extLst>
                  <a:ext uri="{0D108BD9-81ED-4DB2-BD59-A6C34878D82A}">
                    <a16:rowId xmlns:a16="http://schemas.microsoft.com/office/drawing/2014/main" val="2319569119"/>
                  </a:ext>
                </a:extLst>
              </a:tr>
            </a:tbl>
          </a:graphicData>
        </a:graphic>
      </p:graphicFrame>
      <p:sp>
        <p:nvSpPr>
          <p:cNvPr id="4" name="Slide Number Placeholder 3">
            <a:extLst>
              <a:ext uri="{FF2B5EF4-FFF2-40B4-BE49-F238E27FC236}">
                <a16:creationId xmlns:a16="http://schemas.microsoft.com/office/drawing/2014/main" id="{9585D139-9609-49F8-886D-100923338ABD}"/>
              </a:ext>
            </a:extLst>
          </p:cNvPr>
          <p:cNvSpPr>
            <a:spLocks noGrp="1"/>
          </p:cNvSpPr>
          <p:nvPr>
            <p:ph type="sldNum" sz="quarter" idx="10"/>
          </p:nvPr>
        </p:nvSpPr>
        <p:spPr/>
        <p:txBody>
          <a:bodyPr/>
          <a:lstStyle/>
          <a:p>
            <a:fld id="{F182FCC7-0291-416F-A86F-E5066FAD9B80}" type="slidenum">
              <a:rPr lang="en-US" smtClean="0"/>
              <a:pPr/>
              <a:t>11</a:t>
            </a:fld>
            <a:endParaRPr lang="en-US" dirty="0"/>
          </a:p>
        </p:txBody>
      </p:sp>
      <p:sp>
        <p:nvSpPr>
          <p:cNvPr id="7" name="TextBox 6">
            <a:extLst>
              <a:ext uri="{FF2B5EF4-FFF2-40B4-BE49-F238E27FC236}">
                <a16:creationId xmlns:a16="http://schemas.microsoft.com/office/drawing/2014/main" id="{A7214AD8-7063-46A1-9EE9-805FADD8E8E0}"/>
              </a:ext>
            </a:extLst>
          </p:cNvPr>
          <p:cNvSpPr txBox="1"/>
          <p:nvPr/>
        </p:nvSpPr>
        <p:spPr>
          <a:xfrm>
            <a:off x="247072" y="5576404"/>
            <a:ext cx="8204200" cy="369332"/>
          </a:xfrm>
          <a:prstGeom prst="rect">
            <a:avLst/>
          </a:prstGeom>
          <a:noFill/>
        </p:spPr>
        <p:txBody>
          <a:bodyPr wrap="square">
            <a:spAutoFit/>
          </a:bodyPr>
          <a:lstStyle/>
          <a:p>
            <a:r>
              <a:rPr lang="en-US" dirty="0"/>
              <a:t>Unless specified, we use these terms in the data science domain. </a:t>
            </a:r>
            <a:endParaRPr lang="en-GB" dirty="0"/>
          </a:p>
        </p:txBody>
      </p:sp>
    </p:spTree>
    <p:extLst>
      <p:ext uri="{BB962C8B-B14F-4D97-AF65-F5344CB8AC3E}">
        <p14:creationId xmlns:p14="http://schemas.microsoft.com/office/powerpoint/2010/main" val="646406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zh-CN" dirty="0"/>
              <a:t>Clustering</a:t>
            </a:r>
            <a:br>
              <a:rPr lang="en-US" dirty="0"/>
            </a:br>
            <a:endParaRPr lang="en-US" dirty="0"/>
          </a:p>
        </p:txBody>
      </p:sp>
      <p:sp>
        <p:nvSpPr>
          <p:cNvPr id="2" name="Slide Number Placeholder 1">
            <a:extLst>
              <a:ext uri="{FF2B5EF4-FFF2-40B4-BE49-F238E27FC236}">
                <a16:creationId xmlns:a16="http://schemas.microsoft.com/office/drawing/2014/main" id="{749C4119-9FC0-402E-A37F-B3CD372EAEC8}"/>
              </a:ext>
            </a:extLst>
          </p:cNvPr>
          <p:cNvSpPr>
            <a:spLocks noGrp="1"/>
          </p:cNvSpPr>
          <p:nvPr>
            <p:ph type="sldNum" sz="quarter" idx="10"/>
          </p:nvPr>
        </p:nvSpPr>
        <p:spPr/>
        <p:txBody>
          <a:bodyPr/>
          <a:lstStyle/>
          <a:p>
            <a:fld id="{F182FCC7-0291-416F-A86F-E5066FAD9B80}" type="slidenum">
              <a:rPr lang="en-US" smtClean="0"/>
              <a:pPr/>
              <a:t>12</a:t>
            </a:fld>
            <a:endParaRPr lang="en-US" dirty="0"/>
          </a:p>
        </p:txBody>
      </p:sp>
      <p:sp>
        <p:nvSpPr>
          <p:cNvPr id="23" name="TextBox 22"/>
          <p:cNvSpPr txBox="1"/>
          <p:nvPr/>
        </p:nvSpPr>
        <p:spPr>
          <a:xfrm>
            <a:off x="551941" y="1724807"/>
            <a:ext cx="7757304" cy="1754326"/>
          </a:xfrm>
          <a:prstGeom prst="rect">
            <a:avLst/>
          </a:prstGeom>
          <a:noFill/>
        </p:spPr>
        <p:txBody>
          <a:bodyPr wrap="square" rtlCol="0">
            <a:spAutoFit/>
          </a:bodyPr>
          <a:lstStyle/>
          <a:p>
            <a:r>
              <a:rPr lang="en-US" sz="2400" dirty="0"/>
              <a:t>Definition</a:t>
            </a:r>
          </a:p>
          <a:p>
            <a:endParaRPr lang="en-US" dirty="0"/>
          </a:p>
          <a:p>
            <a:pPr lvl="1"/>
            <a:r>
              <a:rPr lang="en-US" sz="2400" dirty="0">
                <a:solidFill>
                  <a:srgbClr val="FFFF00"/>
                </a:solidFill>
              </a:rPr>
              <a:t>Type of analysis that divides data points into groups based on some similarity criteria</a:t>
            </a:r>
          </a:p>
          <a:p>
            <a:endParaRPr lang="en-US" b="1" dirty="0"/>
          </a:p>
        </p:txBody>
      </p:sp>
      <p:pic>
        <p:nvPicPr>
          <p:cNvPr id="1026" name="Picture 2" descr="https://miro.medium.com/max/855/0*9ksfYh14C-ARETav.">
            <a:extLst>
              <a:ext uri="{FF2B5EF4-FFF2-40B4-BE49-F238E27FC236}">
                <a16:creationId xmlns:a16="http://schemas.microsoft.com/office/drawing/2014/main" id="{1CDCB8C9-FAE1-4319-ACE8-96F14D72D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043" y="3419811"/>
            <a:ext cx="65151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66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zh-CN" dirty="0"/>
              <a:t>Clustering</a:t>
            </a:r>
            <a:br>
              <a:rPr lang="en-US" dirty="0"/>
            </a:br>
            <a:endParaRPr lang="en-US" dirty="0"/>
          </a:p>
        </p:txBody>
      </p:sp>
      <p:sp>
        <p:nvSpPr>
          <p:cNvPr id="2" name="Slide Number Placeholder 1">
            <a:extLst>
              <a:ext uri="{FF2B5EF4-FFF2-40B4-BE49-F238E27FC236}">
                <a16:creationId xmlns:a16="http://schemas.microsoft.com/office/drawing/2014/main" id="{F139F4FB-8CC3-4D1B-B351-AAE292A8A6A8}"/>
              </a:ext>
            </a:extLst>
          </p:cNvPr>
          <p:cNvSpPr>
            <a:spLocks noGrp="1"/>
          </p:cNvSpPr>
          <p:nvPr>
            <p:ph type="sldNum" sz="quarter" idx="10"/>
          </p:nvPr>
        </p:nvSpPr>
        <p:spPr/>
        <p:txBody>
          <a:bodyPr/>
          <a:lstStyle/>
          <a:p>
            <a:fld id="{F182FCC7-0291-416F-A86F-E5066FAD9B80}" type="slidenum">
              <a:rPr lang="en-US" smtClean="0"/>
              <a:pPr/>
              <a:t>13</a:t>
            </a:fld>
            <a:endParaRPr lang="en-US" dirty="0"/>
          </a:p>
        </p:txBody>
      </p:sp>
      <p:sp>
        <p:nvSpPr>
          <p:cNvPr id="23" name="TextBox 22"/>
          <p:cNvSpPr txBox="1"/>
          <p:nvPr/>
        </p:nvSpPr>
        <p:spPr>
          <a:xfrm>
            <a:off x="330200" y="1621776"/>
            <a:ext cx="8330842"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Purpose of clustering</a:t>
            </a:r>
          </a:p>
          <a:p>
            <a:pPr marL="800100" lvl="1" indent="-342900">
              <a:buFont typeface="Arial" panose="020B0604020202020204" pitchFamily="34" charset="0"/>
              <a:buChar char="•"/>
            </a:pPr>
            <a:r>
              <a:rPr lang="en-US" sz="2400" dirty="0">
                <a:solidFill>
                  <a:srgbClr val="FFFF00"/>
                </a:solidFill>
              </a:rPr>
              <a:t>Discover groups of similar data points</a:t>
            </a:r>
          </a:p>
          <a:p>
            <a:pPr marL="800100" lvl="1" indent="-342900">
              <a:buFont typeface="Arial" panose="020B0604020202020204" pitchFamily="34" charset="0"/>
              <a:buChar char="•"/>
            </a:pPr>
            <a:r>
              <a:rPr lang="en-US" sz="2400" dirty="0">
                <a:solidFill>
                  <a:srgbClr val="FFFF00"/>
                </a:solidFill>
              </a:rPr>
              <a:t>Extract ‘knowledge’ from data</a:t>
            </a:r>
          </a:p>
          <a:p>
            <a:pPr marL="342900" indent="-342900">
              <a:buFont typeface="Arial" panose="020B0604020202020204" pitchFamily="34" charset="0"/>
              <a:buChar char="•"/>
            </a:pPr>
            <a:endParaRPr lang="en-US" altLang="zh-CN" sz="2400" dirty="0">
              <a:solidFill>
                <a:srgbClr val="FFFF00"/>
              </a:solidFill>
            </a:endParaRPr>
          </a:p>
          <a:p>
            <a:pPr marL="342900" indent="-342900">
              <a:buFont typeface="Arial" panose="020B0604020202020204" pitchFamily="34" charset="0"/>
              <a:buChar char="•"/>
            </a:pPr>
            <a:r>
              <a:rPr lang="en-US" altLang="zh-CN" sz="2400" dirty="0"/>
              <a:t>What is</a:t>
            </a:r>
            <a:r>
              <a:rPr lang="zh-CN" altLang="en-US" sz="2400" dirty="0"/>
              <a:t> </a:t>
            </a:r>
            <a:r>
              <a:rPr lang="en-GB" altLang="zh-CN" sz="2400" dirty="0"/>
              <a:t>a</a:t>
            </a:r>
            <a:r>
              <a:rPr lang="zh-CN" altLang="en-US" sz="2400" dirty="0"/>
              <a:t> </a:t>
            </a:r>
            <a:r>
              <a:rPr lang="en-GB" altLang="zh-CN" sz="2400" dirty="0"/>
              <a:t>cluster?</a:t>
            </a:r>
          </a:p>
          <a:p>
            <a:pPr marL="800100" lvl="1" indent="-342900">
              <a:buFont typeface="Arial" panose="020B0604020202020204" pitchFamily="34" charset="0"/>
              <a:buChar char="•"/>
            </a:pPr>
            <a:r>
              <a:rPr lang="en-GB" sz="2400" dirty="0">
                <a:solidFill>
                  <a:srgbClr val="FFFF00"/>
                </a:solidFill>
              </a:rPr>
              <a:t>A group of similar data points</a:t>
            </a:r>
          </a:p>
          <a:p>
            <a:pPr marL="800100" lvl="1" indent="-342900">
              <a:buFont typeface="Arial" panose="020B0604020202020204" pitchFamily="34" charset="0"/>
              <a:buChar char="•"/>
            </a:pPr>
            <a:endParaRPr lang="en-GB" sz="2400" dirty="0">
              <a:solidFill>
                <a:srgbClr val="FFFF00"/>
              </a:solidFill>
            </a:endParaRPr>
          </a:p>
          <a:p>
            <a:pPr marL="342900" indent="-342900">
              <a:buFont typeface="Arial" panose="020B0604020202020204" pitchFamily="34" charset="0"/>
              <a:buChar char="•"/>
            </a:pPr>
            <a:r>
              <a:rPr lang="en-GB" sz="2400" dirty="0"/>
              <a:t>The workflow of clustering</a:t>
            </a:r>
          </a:p>
          <a:p>
            <a:pPr marL="914400" lvl="1" indent="-457200">
              <a:buFont typeface="+mj-lt"/>
              <a:buAutoNum type="arabicPeriod"/>
            </a:pPr>
            <a:r>
              <a:rPr lang="en-GB" sz="2400" dirty="0">
                <a:solidFill>
                  <a:srgbClr val="FFFF00"/>
                </a:solidFill>
              </a:rPr>
              <a:t>Data standardisation</a:t>
            </a:r>
          </a:p>
          <a:p>
            <a:pPr marL="914400" lvl="1" indent="-457200">
              <a:buFont typeface="+mj-lt"/>
              <a:buAutoNum type="arabicPeriod"/>
            </a:pPr>
            <a:r>
              <a:rPr lang="en-GB" sz="2400" dirty="0">
                <a:solidFill>
                  <a:srgbClr val="FFFF00"/>
                </a:solidFill>
              </a:rPr>
              <a:t>Choosing clustering algorithm</a:t>
            </a:r>
          </a:p>
          <a:p>
            <a:pPr marL="914400" lvl="1" indent="-457200">
              <a:buFont typeface="+mj-lt"/>
              <a:buAutoNum type="arabicPeriod"/>
            </a:pPr>
            <a:r>
              <a:rPr lang="en-GB" sz="2400" dirty="0">
                <a:solidFill>
                  <a:srgbClr val="FFFF00"/>
                </a:solidFill>
              </a:rPr>
              <a:t>Searching parameters</a:t>
            </a:r>
          </a:p>
          <a:p>
            <a:pPr marL="914400" lvl="1" indent="-457200">
              <a:buFont typeface="+mj-lt"/>
              <a:buAutoNum type="arabicPeriod"/>
            </a:pPr>
            <a:r>
              <a:rPr lang="en-GB" sz="2400" dirty="0">
                <a:solidFill>
                  <a:srgbClr val="FFFF00"/>
                </a:solidFill>
              </a:rPr>
              <a:t>Interpreting the result</a:t>
            </a:r>
            <a:endParaRPr lang="en-US" sz="2400" dirty="0">
              <a:solidFill>
                <a:srgbClr val="FFFF00"/>
              </a:solidFill>
            </a:endParaRPr>
          </a:p>
        </p:txBody>
      </p:sp>
    </p:spTree>
    <p:extLst>
      <p:ext uri="{BB962C8B-B14F-4D97-AF65-F5344CB8AC3E}">
        <p14:creationId xmlns:p14="http://schemas.microsoft.com/office/powerpoint/2010/main" val="2858272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6524-7F67-4AD5-AAB2-D4DC8730E083}"/>
              </a:ext>
            </a:extLst>
          </p:cNvPr>
          <p:cNvSpPr>
            <a:spLocks noGrp="1"/>
          </p:cNvSpPr>
          <p:nvPr>
            <p:ph type="title"/>
          </p:nvPr>
        </p:nvSpPr>
        <p:spPr/>
        <p:txBody>
          <a:bodyPr/>
          <a:lstStyle/>
          <a:p>
            <a:r>
              <a:rPr lang="en-US" altLang="zh-CN" dirty="0"/>
              <a:t>Why </a:t>
            </a:r>
            <a:r>
              <a:rPr lang="en-US" altLang="zh-CN" dirty="0" err="1"/>
              <a:t>standardisation</a:t>
            </a:r>
            <a:r>
              <a:rPr lang="en-US" altLang="zh-CN" dirty="0"/>
              <a:t> before clustering?</a:t>
            </a:r>
            <a:endParaRPr lang="en-GB" dirty="0"/>
          </a:p>
        </p:txBody>
      </p:sp>
      <p:sp>
        <p:nvSpPr>
          <p:cNvPr id="13" name="Content Placeholder 12">
            <a:extLst>
              <a:ext uri="{FF2B5EF4-FFF2-40B4-BE49-F238E27FC236}">
                <a16:creationId xmlns:a16="http://schemas.microsoft.com/office/drawing/2014/main" id="{B6C51120-58F2-4AE2-963A-8B6644719671}"/>
              </a:ext>
            </a:extLst>
          </p:cNvPr>
          <p:cNvSpPr>
            <a:spLocks noGrp="1"/>
          </p:cNvSpPr>
          <p:nvPr>
            <p:ph idx="1"/>
          </p:nvPr>
        </p:nvSpPr>
        <p:spPr>
          <a:xfrm>
            <a:off x="330200" y="1960130"/>
            <a:ext cx="8489950" cy="3457575"/>
          </a:xfrm>
        </p:spPr>
        <p:txBody>
          <a:bodyPr/>
          <a:lstStyle/>
          <a:p>
            <a:r>
              <a:rPr lang="en-US" dirty="0" err="1"/>
              <a:t>Standardisation</a:t>
            </a:r>
            <a:r>
              <a:rPr lang="en-US" dirty="0"/>
              <a:t> makes different dimensions </a:t>
            </a:r>
            <a:r>
              <a:rPr lang="en-US" i="1" dirty="0"/>
              <a:t>comparable</a:t>
            </a:r>
            <a:r>
              <a:rPr lang="en-US" dirty="0"/>
              <a:t>:</a:t>
            </a:r>
          </a:p>
          <a:p>
            <a:pPr lvl="1"/>
            <a:r>
              <a:rPr lang="en-US" dirty="0"/>
              <a:t>You don't want </a:t>
            </a:r>
            <a:r>
              <a:rPr lang="en-US" b="1" dirty="0"/>
              <a:t>scale</a:t>
            </a:r>
            <a:r>
              <a:rPr lang="en-US" dirty="0"/>
              <a:t> in any one dimension to matter more than scale in another.</a:t>
            </a:r>
          </a:p>
          <a:p>
            <a:pPr lvl="1"/>
            <a:r>
              <a:rPr lang="en-US" dirty="0"/>
              <a:t>You don't want </a:t>
            </a:r>
            <a:r>
              <a:rPr lang="en-US" b="1" dirty="0"/>
              <a:t>differences</a:t>
            </a:r>
            <a:r>
              <a:rPr lang="en-US" dirty="0"/>
              <a:t> between values in one dimension to matter more than differences in another.</a:t>
            </a:r>
          </a:p>
          <a:p>
            <a:pPr lvl="1"/>
            <a:r>
              <a:rPr lang="en-US" dirty="0"/>
              <a:t>You don't want skew in one dimension to matter more than skew in another.</a:t>
            </a:r>
          </a:p>
          <a:p>
            <a:pPr lvl="1"/>
            <a:endParaRPr lang="en-US" dirty="0"/>
          </a:p>
          <a:p>
            <a:pPr lvl="1"/>
            <a:endParaRPr lang="en-GB" dirty="0"/>
          </a:p>
        </p:txBody>
      </p:sp>
      <p:sp>
        <p:nvSpPr>
          <p:cNvPr id="8" name="Slide Number Placeholder 7">
            <a:extLst>
              <a:ext uri="{FF2B5EF4-FFF2-40B4-BE49-F238E27FC236}">
                <a16:creationId xmlns:a16="http://schemas.microsoft.com/office/drawing/2014/main" id="{A01A3715-A10F-497F-B117-05C0C5D49FA7}"/>
              </a:ext>
            </a:extLst>
          </p:cNvPr>
          <p:cNvSpPr>
            <a:spLocks noGrp="1"/>
          </p:cNvSpPr>
          <p:nvPr>
            <p:ph type="sldNum" sz="quarter" idx="10"/>
          </p:nvPr>
        </p:nvSpPr>
        <p:spPr/>
        <p:txBody>
          <a:bodyPr/>
          <a:lstStyle/>
          <a:p>
            <a:fld id="{F182FCC7-0291-416F-A86F-E5066FAD9B80}" type="slidenum">
              <a:rPr lang="en-US" smtClean="0"/>
              <a:pPr/>
              <a:t>14</a:t>
            </a:fld>
            <a:endParaRPr lang="en-US" dirty="0"/>
          </a:p>
        </p:txBody>
      </p:sp>
    </p:spTree>
    <p:extLst>
      <p:ext uri="{BB962C8B-B14F-4D97-AF65-F5344CB8AC3E}">
        <p14:creationId xmlns:p14="http://schemas.microsoft.com/office/powerpoint/2010/main" val="507025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6524-7F67-4AD5-AAB2-D4DC8730E083}"/>
              </a:ext>
            </a:extLst>
          </p:cNvPr>
          <p:cNvSpPr>
            <a:spLocks noGrp="1"/>
          </p:cNvSpPr>
          <p:nvPr>
            <p:ph type="title"/>
          </p:nvPr>
        </p:nvSpPr>
        <p:spPr/>
        <p:txBody>
          <a:bodyPr/>
          <a:lstStyle/>
          <a:p>
            <a:r>
              <a:rPr lang="en-US" altLang="zh-CN" dirty="0" err="1"/>
              <a:t>Standardisation</a:t>
            </a:r>
            <a:r>
              <a:rPr lang="en-US" altLang="zh-CN" dirty="0"/>
              <a:t>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934936-8426-48AF-9EA6-8D70AEEF6F60}"/>
                  </a:ext>
                </a:extLst>
              </p:cNvPr>
              <p:cNvSpPr>
                <a:spLocks noGrp="1"/>
              </p:cNvSpPr>
              <p:nvPr>
                <p:ph idx="1"/>
              </p:nvPr>
            </p:nvSpPr>
            <p:spPr>
              <a:xfrm>
                <a:off x="330200" y="1630161"/>
                <a:ext cx="4285673" cy="1867369"/>
              </a:xfrm>
            </p:spPr>
            <p:txBody>
              <a:bodyPr/>
              <a:lstStyle/>
              <a:p>
                <a:pPr marL="0" indent="0">
                  <a:buNone/>
                </a:pPr>
                <a:r>
                  <a:rPr lang="en-GB" sz="2400" kern="1200" dirty="0">
                    <a:solidFill>
                      <a:srgbClr val="FFFF00"/>
                    </a:solidFill>
                    <a:latin typeface="+mj-lt"/>
                  </a:rPr>
                  <a:t>Z score</a:t>
                </a:r>
              </a:p>
              <a:p>
                <a:pPr marL="0" indent="0">
                  <a:buNone/>
                </a:pPr>
                <a:r>
                  <a:rPr lang="en-GB" sz="2000" kern="1200" dirty="0">
                    <a:latin typeface="+mj-lt"/>
                  </a:rPr>
                  <a:t>(for not highly skewed data)</a:t>
                </a:r>
              </a:p>
              <a:p>
                <a:pPr marL="0" indent="0">
                  <a:buNone/>
                </a:pPr>
                <a14:m>
                  <m:oMathPara xmlns:m="http://schemas.openxmlformats.org/officeDocument/2006/math">
                    <m:oMathParaPr>
                      <m:jc m:val="left"/>
                    </m:oMathParaPr>
                    <m:oMath xmlns:m="http://schemas.openxmlformats.org/officeDocument/2006/math">
                      <m:r>
                        <a:rPr lang="en-GB" smtClean="0">
                          <a:latin typeface="Cambria Math" panose="02040503050406030204" pitchFamily="18" charset="0"/>
                        </a:rPr>
                        <m:t>𝑧</m:t>
                      </m:r>
                      <m:r>
                        <a:rPr lang="en-GB" smtClean="0">
                          <a:latin typeface="Cambria Math" panose="02040503050406030204" pitchFamily="18" charset="0"/>
                        </a:rPr>
                        <m:t>=</m:t>
                      </m:r>
                      <m:f>
                        <m:fPr>
                          <m:ctrlPr>
                            <a:rPr lang="en-GB" i="1" smtClean="0">
                              <a:latin typeface="Cambria Math" panose="02040503050406030204" pitchFamily="18" charset="0"/>
                            </a:rPr>
                          </m:ctrlPr>
                        </m:fPr>
                        <m:num>
                          <m:r>
                            <a:rPr lang="en-GB" smtClean="0">
                              <a:latin typeface="Cambria Math" panose="02040503050406030204" pitchFamily="18" charset="0"/>
                            </a:rPr>
                            <m:t>𝑥</m:t>
                          </m:r>
                          <m:r>
                            <a:rPr lang="en-GB" smtClean="0">
                              <a:latin typeface="Cambria Math" panose="02040503050406030204" pitchFamily="18" charset="0"/>
                            </a:rPr>
                            <m:t>−</m:t>
                          </m:r>
                          <m:r>
                            <a:rPr lang="en-GB" smtClean="0">
                              <a:latin typeface="Cambria Math" panose="02040503050406030204" pitchFamily="18" charset="0"/>
                            </a:rPr>
                            <m:t>𝜇</m:t>
                          </m:r>
                        </m:num>
                        <m:den>
                          <m:r>
                            <a:rPr lang="en-GB" smtClean="0">
                              <a:latin typeface="Cambria Math" panose="02040503050406030204" pitchFamily="18" charset="0"/>
                            </a:rPr>
                            <m:t>𝜎</m:t>
                          </m:r>
                        </m:den>
                      </m:f>
                    </m:oMath>
                  </m:oMathPara>
                </a14:m>
                <a:endParaRPr lang="en-GB" dirty="0"/>
              </a:p>
            </p:txBody>
          </p:sp>
        </mc:Choice>
        <mc:Fallback xmlns="">
          <p:sp>
            <p:nvSpPr>
              <p:cNvPr id="3" name="Content Placeholder 2">
                <a:extLst>
                  <a:ext uri="{FF2B5EF4-FFF2-40B4-BE49-F238E27FC236}">
                    <a16:creationId xmlns:a16="http://schemas.microsoft.com/office/drawing/2014/main" id="{48934936-8426-48AF-9EA6-8D70AEEF6F60}"/>
                  </a:ext>
                </a:extLst>
              </p:cNvPr>
              <p:cNvSpPr>
                <a:spLocks noGrp="1" noRot="1" noChangeAspect="1" noMove="1" noResize="1" noEditPoints="1" noAdjustHandles="1" noChangeArrowheads="1" noChangeShapeType="1" noTextEdit="1"/>
              </p:cNvSpPr>
              <p:nvPr>
                <p:ph idx="1"/>
              </p:nvPr>
            </p:nvSpPr>
            <p:spPr>
              <a:xfrm>
                <a:off x="330200" y="1630161"/>
                <a:ext cx="4285673" cy="1867369"/>
              </a:xfrm>
              <a:blipFill>
                <a:blip r:embed="rId2"/>
                <a:stretch>
                  <a:fillRect l="-2134" t="-2280"/>
                </a:stretch>
              </a:blipFill>
            </p:spPr>
            <p:txBody>
              <a:bodyPr/>
              <a:lstStyle/>
              <a:p>
                <a:r>
                  <a:rPr lang="en-GB">
                    <a:noFill/>
                  </a:rPr>
                  <a:t> </a:t>
                </a:r>
              </a:p>
            </p:txBody>
          </p:sp>
        </mc:Fallback>
      </mc:AlternateContent>
      <p:sp>
        <p:nvSpPr>
          <p:cNvPr id="8" name="Slide Number Placeholder 7">
            <a:extLst>
              <a:ext uri="{FF2B5EF4-FFF2-40B4-BE49-F238E27FC236}">
                <a16:creationId xmlns:a16="http://schemas.microsoft.com/office/drawing/2014/main" id="{A01A3715-A10F-497F-B117-05C0C5D49FA7}"/>
              </a:ext>
            </a:extLst>
          </p:cNvPr>
          <p:cNvSpPr>
            <a:spLocks noGrp="1"/>
          </p:cNvSpPr>
          <p:nvPr>
            <p:ph type="sldNum" sz="quarter" idx="10"/>
          </p:nvPr>
        </p:nvSpPr>
        <p:spPr/>
        <p:txBody>
          <a:bodyPr/>
          <a:lstStyle/>
          <a:p>
            <a:fld id="{F182FCC7-0291-416F-A86F-E5066FAD9B80}" type="slidenum">
              <a:rPr lang="en-US" smtClean="0"/>
              <a:pPr/>
              <a:t>15</a:t>
            </a:fld>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56792B4-84E8-4630-947D-65D2A02D7924}"/>
                  </a:ext>
                </a:extLst>
              </p:cNvPr>
              <p:cNvSpPr txBox="1">
                <a:spLocks/>
              </p:cNvSpPr>
              <p:nvPr/>
            </p:nvSpPr>
            <p:spPr bwMode="auto">
              <a:xfrm>
                <a:off x="4388163" y="1630161"/>
                <a:ext cx="3583859" cy="19538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defTabSz="914400">
                  <a:buNone/>
                </a:pPr>
                <a:r>
                  <a:rPr lang="en-GB" sz="2400" dirty="0">
                    <a:solidFill>
                      <a:srgbClr val="FFFF00"/>
                    </a:solidFill>
                    <a:latin typeface="+mj-lt"/>
                  </a:rPr>
                  <a:t>Min-Max Rescaling</a:t>
                </a:r>
              </a:p>
              <a:p>
                <a:pPr marL="0" indent="0" defTabSz="914400">
                  <a:buNone/>
                </a:pPr>
                <a:r>
                  <a:rPr lang="en-GB" sz="2000" dirty="0">
                    <a:latin typeface="+mj-lt"/>
                  </a:rPr>
                  <a:t>(for highly skewed data)</a:t>
                </a:r>
              </a:p>
              <a:p>
                <a:pPr marL="0" indent="0" defTabSz="914400">
                  <a:buFontTx/>
                  <a:buNone/>
                </a:pPr>
                <a:endParaRPr lang="en-GB" sz="2000" kern="0" dirty="0">
                  <a:latin typeface="+mj-lt"/>
                </a:endParaRPr>
              </a:p>
              <a:p>
                <a:pPr marL="0" indent="0" defTabSz="914400">
                  <a:buFontTx/>
                  <a:buNone/>
                </a:pPr>
                <a14:m>
                  <m:oMathPara xmlns:m="http://schemas.openxmlformats.org/officeDocument/2006/math">
                    <m:oMathParaPr>
                      <m:jc m:val="left"/>
                    </m:oMathParaPr>
                    <m:oMath xmlns:m="http://schemas.openxmlformats.org/officeDocument/2006/math">
                      <m:sSup>
                        <m:sSupPr>
                          <m:ctrlPr>
                            <a:rPr lang="en-GB" b="0" i="1" kern="0" smtClean="0">
                              <a:latin typeface="Cambria Math" panose="02040503050406030204" pitchFamily="18" charset="0"/>
                            </a:rPr>
                          </m:ctrlPr>
                        </m:sSupPr>
                        <m:e>
                          <m:r>
                            <a:rPr lang="en-GB" b="0" i="1" kern="0" smtClean="0">
                              <a:latin typeface="Cambria Math" panose="02040503050406030204" pitchFamily="18" charset="0"/>
                            </a:rPr>
                            <m:t>𝑥</m:t>
                          </m:r>
                        </m:e>
                        <m:sup>
                          <m:r>
                            <a:rPr lang="en-GB" b="0" i="1" kern="0" smtClean="0">
                              <a:latin typeface="Cambria Math" panose="02040503050406030204" pitchFamily="18" charset="0"/>
                            </a:rPr>
                            <m:t>′</m:t>
                          </m:r>
                        </m:sup>
                      </m:sSup>
                      <m:r>
                        <a:rPr lang="en-GB" i="1" kern="0" smtClean="0">
                          <a:latin typeface="Cambria Math" panose="02040503050406030204" pitchFamily="18" charset="0"/>
                        </a:rPr>
                        <m:t>=</m:t>
                      </m:r>
                      <m:f>
                        <m:fPr>
                          <m:ctrlPr>
                            <a:rPr lang="en-GB" i="1" kern="0" smtClean="0">
                              <a:latin typeface="Cambria Math" panose="02040503050406030204" pitchFamily="18" charset="0"/>
                            </a:rPr>
                          </m:ctrlPr>
                        </m:fPr>
                        <m:num>
                          <m:r>
                            <a:rPr lang="en-GB" i="1" kern="0" smtClean="0">
                              <a:latin typeface="Cambria Math" panose="02040503050406030204" pitchFamily="18" charset="0"/>
                            </a:rPr>
                            <m:t>𝑥</m:t>
                          </m:r>
                          <m:r>
                            <a:rPr lang="en-GB" i="1" kern="0" smtClean="0">
                              <a:latin typeface="Cambria Math" panose="02040503050406030204" pitchFamily="18" charset="0"/>
                            </a:rPr>
                            <m:t>−</m:t>
                          </m:r>
                          <m:sSub>
                            <m:sSubPr>
                              <m:ctrlPr>
                                <a:rPr lang="en-GB" i="1" kern="0" smtClean="0">
                                  <a:latin typeface="Cambria Math" panose="02040503050406030204" pitchFamily="18" charset="0"/>
                                </a:rPr>
                              </m:ctrlPr>
                            </m:sSubPr>
                            <m:e>
                              <m:r>
                                <a:rPr lang="en-GB" b="0" i="1" kern="0" smtClean="0">
                                  <a:latin typeface="Cambria Math" panose="02040503050406030204" pitchFamily="18" charset="0"/>
                                </a:rPr>
                                <m:t>𝑥</m:t>
                              </m:r>
                            </m:e>
                            <m:sub>
                              <m:r>
                                <a:rPr lang="en-GB" b="0" i="1" kern="0" smtClean="0">
                                  <a:latin typeface="Cambria Math" panose="02040503050406030204" pitchFamily="18" charset="0"/>
                                </a:rPr>
                                <m:t>𝑚𝑖𝑛</m:t>
                              </m:r>
                            </m:sub>
                          </m:sSub>
                        </m:num>
                        <m:den>
                          <m:sSub>
                            <m:sSubPr>
                              <m:ctrlPr>
                                <a:rPr lang="en-GB" i="1" kern="0">
                                  <a:latin typeface="Cambria Math" panose="02040503050406030204" pitchFamily="18" charset="0"/>
                                </a:rPr>
                              </m:ctrlPr>
                            </m:sSubPr>
                            <m:e>
                              <m:r>
                                <a:rPr lang="en-GB" i="1" kern="0">
                                  <a:latin typeface="Cambria Math" panose="02040503050406030204" pitchFamily="18" charset="0"/>
                                </a:rPr>
                                <m:t>𝑥</m:t>
                              </m:r>
                            </m:e>
                            <m:sub>
                              <m:r>
                                <a:rPr lang="en-GB" i="1" kern="0">
                                  <a:latin typeface="Cambria Math" panose="02040503050406030204" pitchFamily="18" charset="0"/>
                                </a:rPr>
                                <m:t>𝑚</m:t>
                              </m:r>
                              <m:r>
                                <a:rPr lang="en-GB" b="0" i="1" kern="0" smtClean="0">
                                  <a:latin typeface="Cambria Math" panose="02040503050406030204" pitchFamily="18" charset="0"/>
                                </a:rPr>
                                <m:t>𝑎𝑥</m:t>
                              </m:r>
                            </m:sub>
                          </m:sSub>
                          <m:r>
                            <a:rPr lang="en-GB" b="0" i="1" kern="0" smtClean="0">
                              <a:latin typeface="Cambria Math" panose="02040503050406030204" pitchFamily="18" charset="0"/>
                            </a:rPr>
                            <m:t>−</m:t>
                          </m:r>
                          <m:sSub>
                            <m:sSubPr>
                              <m:ctrlPr>
                                <a:rPr lang="en-GB" i="1" kern="0">
                                  <a:latin typeface="Cambria Math" panose="02040503050406030204" pitchFamily="18" charset="0"/>
                                </a:rPr>
                              </m:ctrlPr>
                            </m:sSubPr>
                            <m:e>
                              <m:r>
                                <a:rPr lang="en-GB" i="1" kern="0">
                                  <a:latin typeface="Cambria Math" panose="02040503050406030204" pitchFamily="18" charset="0"/>
                                </a:rPr>
                                <m:t>𝑥</m:t>
                              </m:r>
                            </m:e>
                            <m:sub>
                              <m:r>
                                <a:rPr lang="en-GB" i="1" kern="0">
                                  <a:latin typeface="Cambria Math" panose="02040503050406030204" pitchFamily="18" charset="0"/>
                                </a:rPr>
                                <m:t>𝑚𝑖𝑛</m:t>
                              </m:r>
                            </m:sub>
                          </m:sSub>
                        </m:den>
                      </m:f>
                    </m:oMath>
                  </m:oMathPara>
                </a14:m>
                <a:endParaRPr lang="en-GB" kern="0" dirty="0"/>
              </a:p>
            </p:txBody>
          </p:sp>
        </mc:Choice>
        <mc:Fallback xmlns="">
          <p:sp>
            <p:nvSpPr>
              <p:cNvPr id="4" name="Content Placeholder 2">
                <a:extLst>
                  <a:ext uri="{FF2B5EF4-FFF2-40B4-BE49-F238E27FC236}">
                    <a16:creationId xmlns:a16="http://schemas.microsoft.com/office/drawing/2014/main" id="{756792B4-84E8-4630-947D-65D2A02D7924}"/>
                  </a:ext>
                </a:extLst>
              </p:cNvPr>
              <p:cNvSpPr txBox="1">
                <a:spLocks noRot="1" noChangeAspect="1" noMove="1" noResize="1" noEditPoints="1" noAdjustHandles="1" noChangeArrowheads="1" noChangeShapeType="1" noTextEdit="1"/>
              </p:cNvSpPr>
              <p:nvPr/>
            </p:nvSpPr>
            <p:spPr bwMode="auto">
              <a:xfrm>
                <a:off x="4388163" y="1630161"/>
                <a:ext cx="3583859" cy="1953877"/>
              </a:xfrm>
              <a:prstGeom prst="rect">
                <a:avLst/>
              </a:prstGeom>
              <a:blipFill>
                <a:blip r:embed="rId3"/>
                <a:stretch>
                  <a:fillRect l="-2721" t="-2181"/>
                </a:stretch>
              </a:blipFill>
              <a:ln w="9525">
                <a:noFill/>
                <a:miter lim="800000"/>
                <a:headEnd/>
                <a:tailEnd/>
              </a:ln>
              <a:effec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2ECDC82-60E6-4449-A293-0E1E8B4C816B}"/>
                  </a:ext>
                </a:extLst>
              </p:cNvPr>
              <p:cNvSpPr txBox="1">
                <a:spLocks/>
              </p:cNvSpPr>
              <p:nvPr/>
            </p:nvSpPr>
            <p:spPr bwMode="auto">
              <a:xfrm>
                <a:off x="251899" y="3669319"/>
                <a:ext cx="4951166" cy="19538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defTabSz="914400">
                  <a:buFontTx/>
                  <a:buNone/>
                </a:pPr>
                <a:r>
                  <a:rPr lang="en-GB" sz="2400" dirty="0">
                    <a:solidFill>
                      <a:srgbClr val="FFFF00"/>
                    </a:solidFill>
                    <a:latin typeface="+mj-lt"/>
                  </a:rPr>
                  <a:t>IDR Standardisation </a:t>
                </a:r>
              </a:p>
              <a:p>
                <a:pPr marL="0" indent="0" defTabSz="914400">
                  <a:buFontTx/>
                  <a:buNone/>
                </a:pPr>
                <a:r>
                  <a:rPr lang="en-GB" sz="2000" kern="0" dirty="0">
                    <a:latin typeface="+mj-lt"/>
                  </a:rPr>
                  <a:t>(Non-normal data with significant outliers)</a:t>
                </a:r>
              </a:p>
              <a:p>
                <a:pPr marL="0" indent="0" defTabSz="914400">
                  <a:buFontTx/>
                  <a:buNone/>
                </a:pPr>
                <a14:m>
                  <m:oMathPara xmlns:m="http://schemas.openxmlformats.org/officeDocument/2006/math">
                    <m:oMathParaPr>
                      <m:jc m:val="left"/>
                    </m:oMathParaPr>
                    <m:oMath xmlns:m="http://schemas.openxmlformats.org/officeDocument/2006/math">
                      <m:sSup>
                        <m:sSupPr>
                          <m:ctrlPr>
                            <a:rPr lang="en-GB" b="0" i="1" kern="0" smtClean="0">
                              <a:latin typeface="Cambria Math" panose="02040503050406030204" pitchFamily="18" charset="0"/>
                            </a:rPr>
                          </m:ctrlPr>
                        </m:sSupPr>
                        <m:e>
                          <m:r>
                            <a:rPr lang="en-GB" b="0" i="1" kern="0" smtClean="0">
                              <a:latin typeface="Cambria Math" panose="02040503050406030204" pitchFamily="18" charset="0"/>
                            </a:rPr>
                            <m:t>𝑥</m:t>
                          </m:r>
                        </m:e>
                        <m:sup>
                          <m:r>
                            <m:rPr>
                              <m:sty m:val="p"/>
                            </m:rPr>
                            <a:rPr lang="en-GB" b="0" i="0" kern="0" smtClean="0">
                              <a:latin typeface="Cambria Math" panose="02040503050406030204" pitchFamily="18" charset="0"/>
                            </a:rPr>
                            <m:t>IDR</m:t>
                          </m:r>
                        </m:sup>
                      </m:sSup>
                      <m:r>
                        <a:rPr lang="en-GB" i="1" kern="0" smtClean="0">
                          <a:latin typeface="Cambria Math" panose="02040503050406030204" pitchFamily="18" charset="0"/>
                        </a:rPr>
                        <m:t>=</m:t>
                      </m:r>
                      <m:d>
                        <m:dPr>
                          <m:begChr m:val="{"/>
                          <m:endChr m:val=""/>
                          <m:ctrlPr>
                            <a:rPr lang="en-GB" i="1" kern="0" smtClean="0">
                              <a:latin typeface="Cambria Math" panose="02040503050406030204" pitchFamily="18" charset="0"/>
                            </a:rPr>
                          </m:ctrlPr>
                        </m:dPr>
                        <m:e>
                          <m:eqArr>
                            <m:eqArrPr>
                              <m:ctrlPr>
                                <a:rPr lang="en-GB" i="1" kern="0" smtClean="0">
                                  <a:latin typeface="Cambria Math" panose="02040503050406030204" pitchFamily="18" charset="0"/>
                                </a:rPr>
                              </m:ctrlPr>
                            </m:eqArrPr>
                            <m:e>
                              <m:f>
                                <m:fPr>
                                  <m:ctrlPr>
                                    <a:rPr lang="en-GB" i="1" kern="0">
                                      <a:latin typeface="Cambria Math" panose="02040503050406030204" pitchFamily="18" charset="0"/>
                                    </a:rPr>
                                  </m:ctrlPr>
                                </m:fPr>
                                <m:num>
                                  <m:r>
                                    <a:rPr lang="en-GB" i="1" kern="0">
                                      <a:latin typeface="Cambria Math" panose="02040503050406030204" pitchFamily="18" charset="0"/>
                                    </a:rPr>
                                    <m:t>𝑥</m:t>
                                  </m:r>
                                  <m:r>
                                    <a:rPr lang="en-GB" i="1" kern="0">
                                      <a:latin typeface="Cambria Math" panose="02040503050406030204" pitchFamily="18" charset="0"/>
                                    </a:rPr>
                                    <m:t>−</m:t>
                                  </m:r>
                                  <m:sSub>
                                    <m:sSubPr>
                                      <m:ctrlPr>
                                        <a:rPr lang="en-GB" i="1" kern="0">
                                          <a:latin typeface="Cambria Math" panose="02040503050406030204" pitchFamily="18" charset="0"/>
                                        </a:rPr>
                                      </m:ctrlPr>
                                    </m:sSubPr>
                                    <m:e>
                                      <m:r>
                                        <a:rPr lang="en-GB" b="0" i="1" kern="0" smtClean="0">
                                          <a:latin typeface="Cambria Math" panose="02040503050406030204" pitchFamily="18" charset="0"/>
                                        </a:rPr>
                                        <m:t>𝑃</m:t>
                                      </m:r>
                                    </m:e>
                                    <m:sub>
                                      <m:r>
                                        <a:rPr lang="en-GB" b="0" i="1" kern="0" smtClean="0">
                                          <a:latin typeface="Cambria Math" panose="02040503050406030204" pitchFamily="18" charset="0"/>
                                        </a:rPr>
                                        <m:t>50</m:t>
                                      </m:r>
                                    </m:sub>
                                  </m:sSub>
                                </m:num>
                                <m:den>
                                  <m:sSub>
                                    <m:sSubPr>
                                      <m:ctrlPr>
                                        <a:rPr lang="en-GB" i="1" kern="0">
                                          <a:latin typeface="Cambria Math" panose="02040503050406030204" pitchFamily="18" charset="0"/>
                                        </a:rPr>
                                      </m:ctrlPr>
                                    </m:sSubPr>
                                    <m:e>
                                      <m:r>
                                        <a:rPr lang="en-GB" b="0" i="1" kern="0" smtClean="0">
                                          <a:latin typeface="Cambria Math" panose="02040503050406030204" pitchFamily="18" charset="0"/>
                                        </a:rPr>
                                        <m:t>𝑃</m:t>
                                      </m:r>
                                    </m:e>
                                    <m:sub>
                                      <m:r>
                                        <a:rPr lang="en-GB" b="0" i="1" kern="0" smtClean="0">
                                          <a:latin typeface="Cambria Math" panose="02040503050406030204" pitchFamily="18" charset="0"/>
                                        </a:rPr>
                                        <m:t>90</m:t>
                                      </m:r>
                                    </m:sub>
                                  </m:sSub>
                                  <m:r>
                                    <a:rPr lang="en-GB" i="1" kern="0">
                                      <a:latin typeface="Cambria Math" panose="02040503050406030204" pitchFamily="18" charset="0"/>
                                    </a:rPr>
                                    <m:t>−</m:t>
                                  </m:r>
                                  <m:sSub>
                                    <m:sSubPr>
                                      <m:ctrlPr>
                                        <a:rPr lang="en-GB" i="1" kern="0">
                                          <a:latin typeface="Cambria Math" panose="02040503050406030204" pitchFamily="18" charset="0"/>
                                        </a:rPr>
                                      </m:ctrlPr>
                                    </m:sSubPr>
                                    <m:e>
                                      <m:r>
                                        <a:rPr lang="en-GB" b="0" i="1" kern="0" smtClean="0">
                                          <a:latin typeface="Cambria Math" panose="02040503050406030204" pitchFamily="18" charset="0"/>
                                        </a:rPr>
                                        <m:t>𝑃</m:t>
                                      </m:r>
                                    </m:e>
                                    <m:sub>
                                      <m:r>
                                        <a:rPr lang="en-GB" b="0" i="1" kern="0" smtClean="0">
                                          <a:latin typeface="Cambria Math" panose="02040503050406030204" pitchFamily="18" charset="0"/>
                                        </a:rPr>
                                        <m:t>50</m:t>
                                      </m:r>
                                    </m:sub>
                                  </m:sSub>
                                </m:den>
                              </m:f>
                              <m:r>
                                <a:rPr lang="en-GB" b="0" i="1" kern="0" smtClean="0">
                                  <a:latin typeface="Cambria Math" panose="02040503050406030204" pitchFamily="18" charset="0"/>
                                </a:rPr>
                                <m:t>, </m:t>
                              </m:r>
                              <m:r>
                                <a:rPr lang="en-GB" b="0" i="1" kern="0" smtClean="0">
                                  <a:latin typeface="Cambria Math" panose="02040503050406030204" pitchFamily="18" charset="0"/>
                                </a:rPr>
                                <m:t>𝑥</m:t>
                              </m:r>
                              <m:r>
                                <a:rPr lang="en-GB" b="0" i="1" kern="0" smtClean="0">
                                  <a:latin typeface="Cambria Math" panose="02040503050406030204" pitchFamily="18" charset="0"/>
                                  <a:ea typeface="Cambria Math" panose="02040503050406030204" pitchFamily="18" charset="0"/>
                                </a:rPr>
                                <m:t>≥</m:t>
                              </m:r>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i="1" kern="0">
                                      <a:latin typeface="Cambria Math" panose="02040503050406030204" pitchFamily="18" charset="0"/>
                                    </a:rPr>
                                    <m:t>50</m:t>
                                  </m:r>
                                </m:sub>
                              </m:sSub>
                            </m:e>
                            <m:e>
                              <m:f>
                                <m:fPr>
                                  <m:ctrlPr>
                                    <a:rPr lang="en-GB" i="1" kern="0">
                                      <a:latin typeface="Cambria Math" panose="02040503050406030204" pitchFamily="18" charset="0"/>
                                    </a:rPr>
                                  </m:ctrlPr>
                                </m:fPr>
                                <m:num>
                                  <m:r>
                                    <a:rPr lang="en-GB" i="1" kern="0">
                                      <a:latin typeface="Cambria Math" panose="02040503050406030204" pitchFamily="18" charset="0"/>
                                    </a:rPr>
                                    <m:t>𝑥</m:t>
                                  </m:r>
                                  <m:r>
                                    <a:rPr lang="en-GB" i="1" kern="0">
                                      <a:latin typeface="Cambria Math" panose="02040503050406030204" pitchFamily="18" charset="0"/>
                                    </a:rPr>
                                    <m:t>−</m:t>
                                  </m:r>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i="1" kern="0">
                                          <a:latin typeface="Cambria Math" panose="02040503050406030204" pitchFamily="18" charset="0"/>
                                        </a:rPr>
                                        <m:t>50</m:t>
                                      </m:r>
                                    </m:sub>
                                  </m:sSub>
                                </m:num>
                                <m:den>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b="0" i="1" kern="0" smtClean="0">
                                          <a:latin typeface="Cambria Math" panose="02040503050406030204" pitchFamily="18" charset="0"/>
                                        </a:rPr>
                                        <m:t>5</m:t>
                                      </m:r>
                                      <m:r>
                                        <a:rPr lang="en-GB" i="1" kern="0">
                                          <a:latin typeface="Cambria Math" panose="02040503050406030204" pitchFamily="18" charset="0"/>
                                        </a:rPr>
                                        <m:t>0</m:t>
                                      </m:r>
                                    </m:sub>
                                  </m:sSub>
                                  <m:r>
                                    <a:rPr lang="en-GB" i="1" kern="0">
                                      <a:latin typeface="Cambria Math" panose="02040503050406030204" pitchFamily="18" charset="0"/>
                                    </a:rPr>
                                    <m:t>−</m:t>
                                  </m:r>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b="0" i="1" kern="0" smtClean="0">
                                          <a:latin typeface="Cambria Math" panose="02040503050406030204" pitchFamily="18" charset="0"/>
                                        </a:rPr>
                                        <m:t>1</m:t>
                                      </m:r>
                                      <m:r>
                                        <a:rPr lang="en-GB" i="1" kern="0">
                                          <a:latin typeface="Cambria Math" panose="02040503050406030204" pitchFamily="18" charset="0"/>
                                        </a:rPr>
                                        <m:t>0</m:t>
                                      </m:r>
                                    </m:sub>
                                  </m:sSub>
                                </m:den>
                              </m:f>
                              <m:r>
                                <a:rPr lang="en-GB" b="0" i="1" kern="0" smtClean="0">
                                  <a:latin typeface="Cambria Math" panose="02040503050406030204" pitchFamily="18" charset="0"/>
                                </a:rPr>
                                <m:t>,</m:t>
                              </m:r>
                              <m:r>
                                <a:rPr lang="en-GB" i="1" kern="0">
                                  <a:latin typeface="Cambria Math" panose="02040503050406030204" pitchFamily="18" charset="0"/>
                                </a:rPr>
                                <m:t>𝑥</m:t>
                              </m:r>
                              <m:r>
                                <a:rPr lang="en-GB" i="1" kern="0" smtClean="0">
                                  <a:latin typeface="Cambria Math" panose="02040503050406030204" pitchFamily="18" charset="0"/>
                                  <a:ea typeface="Cambria Math" panose="02040503050406030204" pitchFamily="18" charset="0"/>
                                </a:rPr>
                                <m:t>&lt;</m:t>
                              </m:r>
                              <m:sSub>
                                <m:sSubPr>
                                  <m:ctrlPr>
                                    <a:rPr lang="en-GB" i="1" kern="0">
                                      <a:latin typeface="Cambria Math" panose="02040503050406030204" pitchFamily="18" charset="0"/>
                                    </a:rPr>
                                  </m:ctrlPr>
                                </m:sSubPr>
                                <m:e>
                                  <m:r>
                                    <a:rPr lang="en-GB" i="1" kern="0">
                                      <a:latin typeface="Cambria Math" panose="02040503050406030204" pitchFamily="18" charset="0"/>
                                    </a:rPr>
                                    <m:t>𝑃</m:t>
                                  </m:r>
                                </m:e>
                                <m:sub>
                                  <m:r>
                                    <a:rPr lang="en-GB" i="1" kern="0">
                                      <a:latin typeface="Cambria Math" panose="02040503050406030204" pitchFamily="18" charset="0"/>
                                    </a:rPr>
                                    <m:t>50</m:t>
                                  </m:r>
                                </m:sub>
                              </m:sSub>
                            </m:e>
                          </m:eqArr>
                        </m:e>
                      </m:d>
                    </m:oMath>
                  </m:oMathPara>
                </a14:m>
                <a:endParaRPr lang="en-GB" kern="0" dirty="0"/>
              </a:p>
            </p:txBody>
          </p:sp>
        </mc:Choice>
        <mc:Fallback xmlns="">
          <p:sp>
            <p:nvSpPr>
              <p:cNvPr id="5" name="Content Placeholder 2">
                <a:extLst>
                  <a:ext uri="{FF2B5EF4-FFF2-40B4-BE49-F238E27FC236}">
                    <a16:creationId xmlns:a16="http://schemas.microsoft.com/office/drawing/2014/main" id="{02ECDC82-60E6-4449-A293-0E1E8B4C816B}"/>
                  </a:ext>
                </a:extLst>
              </p:cNvPr>
              <p:cNvSpPr txBox="1">
                <a:spLocks noRot="1" noChangeAspect="1" noMove="1" noResize="1" noEditPoints="1" noAdjustHandles="1" noChangeArrowheads="1" noChangeShapeType="1" noTextEdit="1"/>
              </p:cNvSpPr>
              <p:nvPr/>
            </p:nvSpPr>
            <p:spPr bwMode="auto">
              <a:xfrm>
                <a:off x="251899" y="3669319"/>
                <a:ext cx="4951166" cy="1953877"/>
              </a:xfrm>
              <a:prstGeom prst="rect">
                <a:avLst/>
              </a:prstGeom>
              <a:blipFill>
                <a:blip r:embed="rId4"/>
                <a:stretch>
                  <a:fillRect l="-1845" t="-2188" b="-38750"/>
                </a:stretch>
              </a:blipFill>
              <a:ln w="9525">
                <a:noFill/>
                <a:miter lim="800000"/>
                <a:headEnd/>
                <a:tailEnd/>
              </a:ln>
              <a:effectLst/>
            </p:spPr>
            <p:txBody>
              <a:bodyPr/>
              <a:lstStyle/>
              <a:p>
                <a:r>
                  <a:rPr lang="en-GB">
                    <a:noFill/>
                  </a:rPr>
                  <a:t> </a:t>
                </a:r>
              </a:p>
            </p:txBody>
          </p:sp>
        </mc:Fallback>
      </mc:AlternateContent>
      <p:sp>
        <p:nvSpPr>
          <p:cNvPr id="6" name="Rectangle 5">
            <a:extLst>
              <a:ext uri="{FF2B5EF4-FFF2-40B4-BE49-F238E27FC236}">
                <a16:creationId xmlns:a16="http://schemas.microsoft.com/office/drawing/2014/main" id="{6264C9E1-6D0E-43C4-B866-82087492F2F1}"/>
              </a:ext>
            </a:extLst>
          </p:cNvPr>
          <p:cNvSpPr/>
          <p:nvPr/>
        </p:nvSpPr>
        <p:spPr>
          <a:xfrm>
            <a:off x="0" y="6395540"/>
            <a:ext cx="9144000" cy="246221"/>
          </a:xfrm>
          <a:prstGeom prst="rect">
            <a:avLst/>
          </a:prstGeom>
        </p:spPr>
        <p:txBody>
          <a:bodyPr wrap="square">
            <a:sp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effectLst/>
                <a:uLnTx/>
                <a:uFillTx/>
                <a:latin typeface="Gill Sans" charset="0"/>
                <a:ea typeface="Gill Sans" charset="0"/>
                <a:cs typeface="Gill Sans" charset="0"/>
              </a:rPr>
              <a:t>( See: </a:t>
            </a:r>
            <a:r>
              <a:rPr kumimoji="0" lang="en-US" sz="1000" b="0" i="0" u="none" strike="noStrike" kern="1200" cap="none" spc="0" normalizeH="0" baseline="0" noProof="0" dirty="0">
                <a:ln>
                  <a:noFill/>
                </a:ln>
                <a:effectLst/>
                <a:uLnTx/>
                <a:uFillTx/>
                <a:latin typeface="Gill Sans" charset="0"/>
                <a:ea typeface="Gill Sans" charset="0"/>
                <a:cs typeface="Gill Sans" charset="0"/>
                <a:hlinkClick r:id="rId5">
                  <a:extLst>
                    <a:ext uri="{A12FA001-AC4F-418D-AE19-62706E023703}">
                      <ahyp:hlinkClr xmlns:ahyp="http://schemas.microsoft.com/office/drawing/2018/hyperlinkcolor" val="tx"/>
                    </a:ext>
                  </a:extLst>
                </a:hlinkClick>
              </a:rPr>
              <a:t>https://www.ons.gov.uk/methodology/geography/geographicalproducts/areaclassifications/2011areaclassifications/methodologyandvariables</a:t>
            </a:r>
            <a:r>
              <a:rPr kumimoji="0" lang="en-US" sz="1000" b="0" i="0" u="none" strike="noStrike" kern="1200" cap="none" spc="0" normalizeH="0" baseline="0" noProof="0" dirty="0">
                <a:ln>
                  <a:noFill/>
                </a:ln>
                <a:effectLst/>
                <a:uLnTx/>
                <a:uFillTx/>
                <a:latin typeface="Gill Sans" charset="0"/>
                <a:ea typeface="Gill Sans" charset="0"/>
                <a:cs typeface="Gill Sans" charset="0"/>
              </a:rPr>
              <a:t> )</a:t>
            </a:r>
          </a:p>
        </p:txBody>
      </p:sp>
      <p:sp>
        <p:nvSpPr>
          <p:cNvPr id="7" name="Rectangle 6">
            <a:extLst>
              <a:ext uri="{FF2B5EF4-FFF2-40B4-BE49-F238E27FC236}">
                <a16:creationId xmlns:a16="http://schemas.microsoft.com/office/drawing/2014/main" id="{EDA38B3D-E817-45B7-BA92-2D08D69950ED}"/>
              </a:ext>
            </a:extLst>
          </p:cNvPr>
          <p:cNvSpPr/>
          <p:nvPr/>
        </p:nvSpPr>
        <p:spPr>
          <a:xfrm>
            <a:off x="5391006" y="4166826"/>
            <a:ext cx="3429144" cy="1200329"/>
          </a:xfrm>
          <a:prstGeom prst="rect">
            <a:avLst/>
          </a:prstGeom>
          <a:ln>
            <a:solidFill>
              <a:schemeClr val="accent3"/>
            </a:solidFill>
          </a:ln>
        </p:spPr>
        <p:txBody>
          <a:bodyPr wrap="none">
            <a:spAutoFit/>
          </a:bodyPr>
          <a:lstStyle/>
          <a:p>
            <a:r>
              <a:rPr lang="en-GB" dirty="0"/>
              <a:t>Criteria</a:t>
            </a:r>
          </a:p>
          <a:p>
            <a:endParaRPr lang="en-GB" dirty="0"/>
          </a:p>
          <a:p>
            <a:pPr marL="342900" indent="-342900">
              <a:buAutoNum type="arabicPeriod"/>
            </a:pPr>
            <a:r>
              <a:rPr lang="en-US" dirty="0"/>
              <a:t>Highly skewed distribution</a:t>
            </a:r>
            <a:r>
              <a:rPr lang="zh-CN" altLang="en-US" dirty="0"/>
              <a:t>？</a:t>
            </a:r>
            <a:endParaRPr lang="en-GB" altLang="zh-CN" dirty="0"/>
          </a:p>
          <a:p>
            <a:pPr marL="342900" indent="-342900">
              <a:buAutoNum type="arabicPeriod"/>
            </a:pPr>
            <a:r>
              <a:rPr lang="en-US" altLang="zh-CN" dirty="0"/>
              <a:t>Significant outliers?</a:t>
            </a:r>
            <a:endParaRPr lang="en-GB" dirty="0"/>
          </a:p>
        </p:txBody>
      </p:sp>
    </p:spTree>
    <p:extLst>
      <p:ext uri="{BB962C8B-B14F-4D97-AF65-F5344CB8AC3E}">
        <p14:creationId xmlns:p14="http://schemas.microsoft.com/office/powerpoint/2010/main" val="31776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Clustering</a:t>
            </a:r>
            <a:br>
              <a:rPr lang="en-US" dirty="0"/>
            </a:br>
            <a:r>
              <a:rPr lang="en-US" dirty="0"/>
              <a:t>K-Means Clustering</a:t>
            </a:r>
          </a:p>
        </p:txBody>
      </p:sp>
      <p:sp>
        <p:nvSpPr>
          <p:cNvPr id="2" name="Slide Number Placeholder 1">
            <a:extLst>
              <a:ext uri="{FF2B5EF4-FFF2-40B4-BE49-F238E27FC236}">
                <a16:creationId xmlns:a16="http://schemas.microsoft.com/office/drawing/2014/main" id="{EA43ADBF-C048-46DD-93A9-B12BE6BA25E3}"/>
              </a:ext>
            </a:extLst>
          </p:cNvPr>
          <p:cNvSpPr>
            <a:spLocks noGrp="1"/>
          </p:cNvSpPr>
          <p:nvPr>
            <p:ph type="sldNum" sz="quarter" idx="10"/>
          </p:nvPr>
        </p:nvSpPr>
        <p:spPr/>
        <p:txBody>
          <a:bodyPr/>
          <a:lstStyle/>
          <a:p>
            <a:fld id="{F182FCC7-0291-416F-A86F-E5066FAD9B80}" type="slidenum">
              <a:rPr lang="en-US" smtClean="0"/>
              <a:pPr/>
              <a:t>16</a:t>
            </a:fld>
            <a:endParaRPr lang="en-US" dirty="0"/>
          </a:p>
        </p:txBody>
      </p:sp>
      <p:sp>
        <p:nvSpPr>
          <p:cNvPr id="23" name="TextBox 22"/>
          <p:cNvSpPr txBox="1"/>
          <p:nvPr/>
        </p:nvSpPr>
        <p:spPr>
          <a:xfrm>
            <a:off x="551941" y="2053218"/>
            <a:ext cx="7757304" cy="646331"/>
          </a:xfrm>
          <a:prstGeom prst="rect">
            <a:avLst/>
          </a:prstGeom>
          <a:noFill/>
        </p:spPr>
        <p:txBody>
          <a:bodyPr wrap="square" rtlCol="0">
            <a:spAutoFit/>
          </a:bodyPr>
          <a:lstStyle/>
          <a:p>
            <a:r>
              <a:rPr lang="en-US" dirty="0"/>
              <a:t>K-Means clustering </a:t>
            </a:r>
            <a:r>
              <a:rPr lang="en-US" b="1" dirty="0"/>
              <a:t>breaks down </a:t>
            </a:r>
            <a:r>
              <a:rPr lang="en-US" dirty="0"/>
              <a:t>a dataset into groups, based on proximity of points within a multidimensional space. </a:t>
            </a:r>
            <a:endParaRPr lang="en-US" b="1" dirty="0"/>
          </a:p>
        </p:txBody>
      </p:sp>
      <p:sp>
        <p:nvSpPr>
          <p:cNvPr id="6" name="Rectangle 5"/>
          <p:cNvSpPr/>
          <p:nvPr/>
        </p:nvSpPr>
        <p:spPr>
          <a:xfrm>
            <a:off x="5232186" y="2952330"/>
            <a:ext cx="3708613" cy="2215991"/>
          </a:xfrm>
          <a:prstGeom prst="rect">
            <a:avLst/>
          </a:prstGeom>
        </p:spPr>
        <p:txBody>
          <a:bodyPr wrap="square">
            <a:spAutoFit/>
          </a:bodyPr>
          <a:lstStyle/>
          <a:p>
            <a:r>
              <a:rPr lang="en-US" sz="1600" b="1" dirty="0"/>
              <a:t>Iterative Algorithm (Expectation-</a:t>
            </a:r>
            <a:r>
              <a:rPr lang="en-US" sz="1600" b="1" dirty="0" err="1"/>
              <a:t>Maximisation</a:t>
            </a:r>
            <a:r>
              <a:rPr lang="en-US" sz="1600" b="1" dirty="0"/>
              <a:t>)</a:t>
            </a:r>
            <a:endParaRPr lang="en-US" sz="1400" b="1" dirty="0"/>
          </a:p>
          <a:p>
            <a:pPr>
              <a:spcAft>
                <a:spcPts val="600"/>
              </a:spcAft>
            </a:pPr>
            <a:endParaRPr lang="en-US" sz="200" b="1" dirty="0"/>
          </a:p>
          <a:p>
            <a:pPr marL="271463" indent="-271463">
              <a:spcAft>
                <a:spcPts val="600"/>
              </a:spcAft>
              <a:buFont typeface="Wingdings" charset="2"/>
              <a:buAutoNum type="arabicPlain"/>
            </a:pPr>
            <a:r>
              <a:rPr lang="en-US" sz="1400" dirty="0"/>
              <a:t>Place </a:t>
            </a:r>
            <a:r>
              <a:rPr lang="en-US" sz="1400" i="1" dirty="0"/>
              <a:t>k</a:t>
            </a:r>
            <a:r>
              <a:rPr lang="en-US" sz="1400" dirty="0"/>
              <a:t> centroids randomly within space</a:t>
            </a:r>
          </a:p>
          <a:p>
            <a:pPr marL="271463" indent="-271463">
              <a:spcAft>
                <a:spcPts val="600"/>
              </a:spcAft>
              <a:buFont typeface="Wingdings" charset="2"/>
              <a:buAutoNum type="arabicPlain"/>
            </a:pPr>
            <a:r>
              <a:rPr lang="en-US" sz="1400" dirty="0"/>
              <a:t>Assign points to nearest centroid</a:t>
            </a:r>
            <a:endParaRPr lang="en-US" dirty="0"/>
          </a:p>
          <a:p>
            <a:pPr marL="271463" indent="-271463">
              <a:spcAft>
                <a:spcPts val="600"/>
              </a:spcAft>
              <a:buFont typeface="Wingdings" charset="2"/>
              <a:buAutoNum type="arabicPlain"/>
            </a:pPr>
            <a:r>
              <a:rPr lang="en-US" sz="1400" dirty="0"/>
              <a:t>Recalculate centroids as the new mean of the cluster</a:t>
            </a:r>
          </a:p>
          <a:p>
            <a:pPr marL="271463" indent="-271463">
              <a:spcAft>
                <a:spcPts val="600"/>
              </a:spcAft>
              <a:buFont typeface="Wingdings" charset="2"/>
              <a:buAutoNum type="arabicPlain"/>
            </a:pPr>
            <a:r>
              <a:rPr lang="en-US" sz="1400" dirty="0"/>
              <a:t>Continue until centroid assignments no longer change</a:t>
            </a:r>
          </a:p>
        </p:txBody>
      </p:sp>
      <p:pic>
        <p:nvPicPr>
          <p:cNvPr id="4" name="Picture 3">
            <a:extLst>
              <a:ext uri="{FF2B5EF4-FFF2-40B4-BE49-F238E27FC236}">
                <a16:creationId xmlns:a16="http://schemas.microsoft.com/office/drawing/2014/main" id="{0A77261A-E835-4EB6-B67E-845422F9CBD2}"/>
              </a:ext>
            </a:extLst>
          </p:cNvPr>
          <p:cNvPicPr>
            <a:picLocks noChangeAspect="1"/>
          </p:cNvPicPr>
          <p:nvPr/>
        </p:nvPicPr>
        <p:blipFill>
          <a:blip r:embed="rId3"/>
          <a:stretch>
            <a:fillRect/>
          </a:stretch>
        </p:blipFill>
        <p:spPr>
          <a:xfrm>
            <a:off x="870129" y="3268819"/>
            <a:ext cx="2857500" cy="2857500"/>
          </a:xfrm>
          <a:prstGeom prst="rect">
            <a:avLst/>
          </a:prstGeom>
        </p:spPr>
      </p:pic>
      <p:sp>
        <p:nvSpPr>
          <p:cNvPr id="7" name="TextBox 6">
            <a:extLst>
              <a:ext uri="{FF2B5EF4-FFF2-40B4-BE49-F238E27FC236}">
                <a16:creationId xmlns:a16="http://schemas.microsoft.com/office/drawing/2014/main" id="{82AAA97B-7DD3-4AFA-BD9F-A5DEBE387C50}"/>
              </a:ext>
            </a:extLst>
          </p:cNvPr>
          <p:cNvSpPr txBox="1"/>
          <p:nvPr/>
        </p:nvSpPr>
        <p:spPr>
          <a:xfrm>
            <a:off x="4430593" y="5926920"/>
            <a:ext cx="4572000" cy="646331"/>
          </a:xfrm>
          <a:prstGeom prst="rect">
            <a:avLst/>
          </a:prstGeom>
          <a:noFill/>
        </p:spPr>
        <p:txBody>
          <a:bodyPr wrap="square">
            <a:spAutoFit/>
          </a:bodyPr>
          <a:lstStyle/>
          <a:p>
            <a:r>
              <a:rPr lang="en-GB" dirty="0"/>
              <a:t>Interactive demo of </a:t>
            </a:r>
            <a:r>
              <a:rPr lang="en-GB" dirty="0" err="1"/>
              <a:t>kmeans</a:t>
            </a:r>
            <a:r>
              <a:rPr lang="en-GB" dirty="0"/>
              <a:t>:</a:t>
            </a:r>
          </a:p>
          <a:p>
            <a:r>
              <a:rPr lang="en-GB" dirty="0"/>
              <a:t>http://alekseynp.com/viz/k-means.html</a:t>
            </a:r>
          </a:p>
        </p:txBody>
      </p:sp>
    </p:spTree>
    <p:extLst>
      <p:ext uri="{BB962C8B-B14F-4D97-AF65-F5344CB8AC3E}">
        <p14:creationId xmlns:p14="http://schemas.microsoft.com/office/powerpoint/2010/main" val="259686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Clustering</a:t>
            </a:r>
            <a:br>
              <a:rPr lang="en-US" dirty="0"/>
            </a:br>
            <a:r>
              <a:rPr lang="en-US" dirty="0"/>
              <a:t>Problems with K-Means Clustering</a:t>
            </a:r>
          </a:p>
        </p:txBody>
      </p:sp>
      <p:sp>
        <p:nvSpPr>
          <p:cNvPr id="3" name="Slide Number Placeholder 2">
            <a:extLst>
              <a:ext uri="{FF2B5EF4-FFF2-40B4-BE49-F238E27FC236}">
                <a16:creationId xmlns:a16="http://schemas.microsoft.com/office/drawing/2014/main" id="{85A13FCC-F995-42C0-A696-31BD7C2097DD}"/>
              </a:ext>
            </a:extLst>
          </p:cNvPr>
          <p:cNvSpPr>
            <a:spLocks noGrp="1"/>
          </p:cNvSpPr>
          <p:nvPr>
            <p:ph type="sldNum" sz="quarter" idx="10"/>
          </p:nvPr>
        </p:nvSpPr>
        <p:spPr/>
        <p:txBody>
          <a:bodyPr/>
          <a:lstStyle/>
          <a:p>
            <a:fld id="{F182FCC7-0291-416F-A86F-E5066FAD9B80}" type="slidenum">
              <a:rPr lang="en-US" smtClean="0"/>
              <a:pPr/>
              <a:t>17</a:t>
            </a:fld>
            <a:endParaRPr lang="en-US" dirty="0"/>
          </a:p>
        </p:txBody>
      </p:sp>
      <p:sp>
        <p:nvSpPr>
          <p:cNvPr id="5" name="Content Placeholder 2"/>
          <p:cNvSpPr txBox="1">
            <a:spLocks/>
          </p:cNvSpPr>
          <p:nvPr/>
        </p:nvSpPr>
        <p:spPr bwMode="auto">
          <a:xfrm>
            <a:off x="434975" y="2246689"/>
            <a:ext cx="6182995" cy="39483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indent="-341313" fontAlgn="auto">
              <a:spcBef>
                <a:spcPts val="0"/>
              </a:spcBef>
              <a:spcAft>
                <a:spcPts val="0"/>
              </a:spcAft>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800" dirty="0">
                <a:solidFill>
                  <a:srgbClr val="FFFFFF"/>
                </a:solidFill>
                <a:latin typeface="Gill Sans" charset="0"/>
                <a:ea typeface="Gill Sans" charset="0"/>
                <a:cs typeface="Gill Sans" charset="0"/>
              </a:rPr>
              <a:t>Requires knowledge of the number of clusters, which you may not know in advance </a:t>
            </a:r>
            <a:r>
              <a:rPr lang="en-GB" sz="1800" dirty="0">
                <a:solidFill>
                  <a:srgbClr val="FFFF00"/>
                </a:solidFill>
                <a:latin typeface="Gill Sans" charset="0"/>
                <a:ea typeface="Gill Sans" charset="0"/>
                <a:cs typeface="Gill Sans" charset="0"/>
              </a:rPr>
              <a:t>(solution: Elbow method)</a:t>
            </a:r>
            <a:r>
              <a:rPr lang="en-GB" sz="1800" dirty="0">
                <a:solidFill>
                  <a:srgbClr val="FFFFFF"/>
                </a:solidFill>
                <a:latin typeface="Gill Sans" charset="0"/>
                <a:ea typeface="Gill Sans" charset="0"/>
                <a:cs typeface="Gill Sans" charset="0"/>
              </a:rPr>
              <a:t>;</a:t>
            </a:r>
          </a:p>
          <a:p>
            <a:pPr indent="-341313" fontAlgn="auto">
              <a:spcBef>
                <a:spcPts val="0"/>
              </a:spcBef>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1800" dirty="0">
              <a:solidFill>
                <a:srgbClr val="FFFFFF"/>
              </a:solidFill>
              <a:latin typeface="Gill Sans" charset="0"/>
              <a:ea typeface="Gill Sans" charset="0"/>
              <a:cs typeface="Gill Sans" charset="0"/>
            </a:endParaRPr>
          </a:p>
          <a:p>
            <a:pPr indent="-341313" fontAlgn="auto">
              <a:spcBef>
                <a:spcPts val="0"/>
              </a:spcBef>
              <a:spcAft>
                <a:spcPts val="0"/>
              </a:spcAft>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800" dirty="0">
                <a:solidFill>
                  <a:srgbClr val="FFFFFF"/>
                </a:solidFill>
                <a:latin typeface="Gill Sans" charset="0"/>
                <a:ea typeface="Gill Sans" charset="0"/>
                <a:cs typeface="Gill Sans" charset="0"/>
              </a:rPr>
              <a:t>Sensitive to initialisation, which can lead to poor solutions </a:t>
            </a:r>
            <a:r>
              <a:rPr lang="en-GB" sz="1800" dirty="0">
                <a:solidFill>
                  <a:srgbClr val="FFFF00"/>
                </a:solidFill>
                <a:latin typeface="Gill Sans" charset="0"/>
                <a:ea typeface="Gill Sans" charset="0"/>
                <a:cs typeface="Gill Sans" charset="0"/>
              </a:rPr>
              <a:t>(solution: try different random initialisation and pick up the best one)</a:t>
            </a:r>
            <a:r>
              <a:rPr lang="en-GB" sz="1800" dirty="0">
                <a:latin typeface="Gill Sans" charset="0"/>
                <a:ea typeface="Gill Sans" charset="0"/>
                <a:cs typeface="Gill Sans" charset="0"/>
              </a:rPr>
              <a:t>;</a:t>
            </a:r>
          </a:p>
          <a:p>
            <a:pPr indent="-341313" fontAlgn="auto">
              <a:spcBef>
                <a:spcPts val="0"/>
              </a:spcBef>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1800" dirty="0">
              <a:solidFill>
                <a:srgbClr val="FFFFFF"/>
              </a:solidFill>
              <a:latin typeface="Gill Sans" charset="0"/>
              <a:ea typeface="Gill Sans" charset="0"/>
              <a:cs typeface="Gill Sans" charset="0"/>
            </a:endParaRPr>
          </a:p>
          <a:p>
            <a:pPr indent="-341313" fontAlgn="auto">
              <a:spcBef>
                <a:spcPts val="0"/>
              </a:spcBef>
              <a:spcAft>
                <a:spcPts val="0"/>
              </a:spcAft>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800" dirty="0">
                <a:solidFill>
                  <a:srgbClr val="FFFFFF"/>
                </a:solidFill>
                <a:latin typeface="Gill Sans" charset="0"/>
                <a:ea typeface="Gill Sans" charset="0"/>
                <a:cs typeface="Gill Sans" charset="0"/>
              </a:rPr>
              <a:t>Sensitive to outliers, which can result in inaccurate clusters </a:t>
            </a:r>
            <a:r>
              <a:rPr lang="en-GB" sz="1800" dirty="0">
                <a:solidFill>
                  <a:srgbClr val="FFFF00"/>
                </a:solidFill>
                <a:latin typeface="Gill Sans" charset="0"/>
                <a:ea typeface="Gill Sans" charset="0"/>
                <a:cs typeface="Gill Sans" charset="0"/>
              </a:rPr>
              <a:t>(solution: use another clustering method, or remove outliers)</a:t>
            </a:r>
            <a:r>
              <a:rPr lang="en-GB" sz="1800" dirty="0">
                <a:solidFill>
                  <a:srgbClr val="FFFFFF"/>
                </a:solidFill>
                <a:latin typeface="Gill Sans" charset="0"/>
                <a:ea typeface="Gill Sans" charset="0"/>
                <a:cs typeface="Gill Sans" charset="0"/>
              </a:rPr>
              <a:t>;</a:t>
            </a:r>
          </a:p>
          <a:p>
            <a:pPr indent="-341313" fontAlgn="auto">
              <a:spcBef>
                <a:spcPts val="0"/>
              </a:spcBef>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1800" dirty="0">
              <a:solidFill>
                <a:srgbClr val="FFFFFF"/>
              </a:solidFill>
              <a:latin typeface="Gill Sans" charset="0"/>
              <a:ea typeface="Gill Sans" charset="0"/>
              <a:cs typeface="Gill Sans" charset="0"/>
            </a:endParaRPr>
          </a:p>
          <a:p>
            <a:pPr indent="-341313" fontAlgn="auto">
              <a:spcBef>
                <a:spcPts val="0"/>
              </a:spcBef>
              <a:spcAft>
                <a:spcPts val="0"/>
              </a:spcAft>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800" dirty="0">
                <a:solidFill>
                  <a:srgbClr val="FFFFFF"/>
                </a:solidFill>
                <a:latin typeface="Gill Sans" charset="0"/>
                <a:ea typeface="Gill Sans" charset="0"/>
                <a:cs typeface="Gill Sans" charset="0"/>
              </a:rPr>
              <a:t>Incapable of handling clusters of a non-convex shape </a:t>
            </a:r>
            <a:r>
              <a:rPr lang="en-GB" sz="1800" dirty="0">
                <a:solidFill>
                  <a:srgbClr val="FFFF00"/>
                </a:solidFill>
                <a:latin typeface="Gill Sans" charset="0"/>
              </a:rPr>
              <a:t>(no solution)</a:t>
            </a:r>
            <a:r>
              <a:rPr lang="en-GB" sz="1800" dirty="0">
                <a:solidFill>
                  <a:srgbClr val="FFFFFF"/>
                </a:solidFill>
                <a:latin typeface="Gill Sans" charset="0"/>
                <a:ea typeface="Gill Sans" charset="0"/>
                <a:cs typeface="Gill Sans" charset="0"/>
              </a:rPr>
              <a:t>;</a:t>
            </a:r>
          </a:p>
          <a:p>
            <a:pPr indent="-341313" fontAlgn="auto">
              <a:spcBef>
                <a:spcPts val="0"/>
              </a:spcBef>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1800" dirty="0">
              <a:solidFill>
                <a:srgbClr val="FFFFFF"/>
              </a:solidFill>
              <a:latin typeface="Gill Sans" charset="0"/>
              <a:ea typeface="Gill Sans" charset="0"/>
              <a:cs typeface="Gill Sans" charset="0"/>
            </a:endParaRPr>
          </a:p>
          <a:p>
            <a:pPr indent="-341313" fontAlgn="auto">
              <a:spcBef>
                <a:spcPts val="0"/>
              </a:spcBef>
              <a:spcAft>
                <a:spcPts val="0"/>
              </a:spcAft>
              <a:buClr>
                <a:srgbClr val="FFFFFF"/>
              </a:buClr>
              <a:buSzPct val="45000"/>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800" dirty="0">
                <a:solidFill>
                  <a:srgbClr val="FFFFFF"/>
                </a:solidFill>
                <a:latin typeface="Gill Sans" charset="0"/>
                <a:ea typeface="Gill Sans" charset="0"/>
                <a:cs typeface="Gill Sans" charset="0"/>
              </a:rPr>
              <a:t>Inapplicable to categorical data </a:t>
            </a:r>
            <a:r>
              <a:rPr lang="en-GB" sz="1800" dirty="0">
                <a:solidFill>
                  <a:srgbClr val="FFFF00"/>
                </a:solidFill>
                <a:latin typeface="Gill Sans" charset="0"/>
                <a:ea typeface="Gill Sans" charset="0"/>
                <a:cs typeface="Gill Sans" charset="0"/>
              </a:rPr>
              <a:t>(solution: k-modes or k-prototypes)</a:t>
            </a:r>
            <a:r>
              <a:rPr lang="en-GB" sz="1800" dirty="0">
                <a:solidFill>
                  <a:srgbClr val="FFFFFF"/>
                </a:solidFill>
                <a:latin typeface="Gill Sans" charset="0"/>
                <a:ea typeface="Gill Sans" charset="0"/>
                <a:cs typeface="Gill Sans" charset="0"/>
              </a:rPr>
              <a:t>.</a:t>
            </a:r>
          </a:p>
        </p:txBody>
      </p:sp>
      <p:pic>
        <p:nvPicPr>
          <p:cNvPr id="7" name="Picture 6"/>
          <p:cNvPicPr>
            <a:picLocks noChangeAspect="1"/>
          </p:cNvPicPr>
          <p:nvPr/>
        </p:nvPicPr>
        <p:blipFill rotWithShape="1">
          <a:blip r:embed="rId3"/>
          <a:srcRect r="28214"/>
          <a:stretch/>
        </p:blipFill>
        <p:spPr>
          <a:xfrm>
            <a:off x="6924040" y="4465860"/>
            <a:ext cx="1889760" cy="1849020"/>
          </a:xfrm>
          <a:prstGeom prst="rect">
            <a:avLst/>
          </a:prstGeom>
        </p:spPr>
      </p:pic>
      <p:pic>
        <p:nvPicPr>
          <p:cNvPr id="8" name="Picture 7"/>
          <p:cNvPicPr>
            <a:picLocks noChangeAspect="1"/>
          </p:cNvPicPr>
          <p:nvPr/>
        </p:nvPicPr>
        <p:blipFill rotWithShape="1">
          <a:blip r:embed="rId4"/>
          <a:srcRect t="-2514" r="28036"/>
          <a:stretch/>
        </p:blipFill>
        <p:spPr>
          <a:xfrm>
            <a:off x="6924040" y="1930032"/>
            <a:ext cx="1889760" cy="2018974"/>
          </a:xfrm>
          <a:prstGeom prst="rect">
            <a:avLst/>
          </a:prstGeom>
        </p:spPr>
      </p:pic>
      <p:sp>
        <p:nvSpPr>
          <p:cNvPr id="2" name="Rectangle 1">
            <a:extLst>
              <a:ext uri="{FF2B5EF4-FFF2-40B4-BE49-F238E27FC236}">
                <a16:creationId xmlns:a16="http://schemas.microsoft.com/office/drawing/2014/main" id="{A3B47D28-19A0-4345-9472-B8D6582BE5D2}"/>
              </a:ext>
            </a:extLst>
          </p:cNvPr>
          <p:cNvSpPr/>
          <p:nvPr/>
        </p:nvSpPr>
        <p:spPr>
          <a:xfrm>
            <a:off x="6924040" y="1560700"/>
            <a:ext cx="1669047" cy="369332"/>
          </a:xfrm>
          <a:prstGeom prst="rect">
            <a:avLst/>
          </a:prstGeom>
        </p:spPr>
        <p:txBody>
          <a:bodyPr wrap="none">
            <a:spAutoFit/>
          </a:bodyPr>
          <a:lstStyle/>
          <a:p>
            <a:r>
              <a:rPr lang="en-GB" dirty="0">
                <a:solidFill>
                  <a:srgbClr val="FFFFFF"/>
                </a:solidFill>
                <a:latin typeface="Gill Sans" charset="0"/>
                <a:ea typeface="Gill Sans" charset="0"/>
                <a:cs typeface="Gill Sans" charset="0"/>
              </a:rPr>
              <a:t>Choose k wisely</a:t>
            </a:r>
            <a:endParaRPr lang="en-GB" dirty="0"/>
          </a:p>
        </p:txBody>
      </p:sp>
      <p:sp>
        <p:nvSpPr>
          <p:cNvPr id="9" name="Rectangle 8">
            <a:extLst>
              <a:ext uri="{FF2B5EF4-FFF2-40B4-BE49-F238E27FC236}">
                <a16:creationId xmlns:a16="http://schemas.microsoft.com/office/drawing/2014/main" id="{BAA8584B-0419-4935-B526-3E564EAE800D}"/>
              </a:ext>
            </a:extLst>
          </p:cNvPr>
          <p:cNvSpPr/>
          <p:nvPr/>
        </p:nvSpPr>
        <p:spPr>
          <a:xfrm>
            <a:off x="6924040" y="4036207"/>
            <a:ext cx="1962140" cy="369332"/>
          </a:xfrm>
          <a:prstGeom prst="rect">
            <a:avLst/>
          </a:prstGeom>
        </p:spPr>
        <p:txBody>
          <a:bodyPr wrap="none">
            <a:spAutoFit/>
          </a:bodyPr>
          <a:lstStyle/>
          <a:p>
            <a:r>
              <a:rPr lang="en-GB" dirty="0">
                <a:solidFill>
                  <a:srgbClr val="FFFFFF"/>
                </a:solidFill>
                <a:latin typeface="Gill Sans" charset="0"/>
                <a:ea typeface="Gill Sans" charset="0"/>
                <a:cs typeface="Gill Sans" charset="0"/>
              </a:rPr>
              <a:t>Non-convex shape </a:t>
            </a:r>
            <a:endParaRPr lang="en-GB" dirty="0"/>
          </a:p>
        </p:txBody>
      </p:sp>
    </p:spTree>
    <p:extLst>
      <p:ext uri="{BB962C8B-B14F-4D97-AF65-F5344CB8AC3E}">
        <p14:creationId xmlns:p14="http://schemas.microsoft.com/office/powerpoint/2010/main" val="1233805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Extension of </a:t>
            </a:r>
            <a:r>
              <a:rPr lang="en-US" dirty="0" err="1"/>
              <a:t>kmeans</a:t>
            </a:r>
            <a:br>
              <a:rPr lang="en-US" dirty="0"/>
            </a:br>
            <a:r>
              <a:rPr lang="en-US" dirty="0"/>
              <a:t>K-modes and K-prototypes</a:t>
            </a:r>
          </a:p>
        </p:txBody>
      </p:sp>
      <p:sp>
        <p:nvSpPr>
          <p:cNvPr id="2" name="Slide Number Placeholder 1">
            <a:extLst>
              <a:ext uri="{FF2B5EF4-FFF2-40B4-BE49-F238E27FC236}">
                <a16:creationId xmlns:a16="http://schemas.microsoft.com/office/drawing/2014/main" id="{5F1EE7F1-64A4-4EE0-B776-F076BCCFB777}"/>
              </a:ext>
            </a:extLst>
          </p:cNvPr>
          <p:cNvSpPr>
            <a:spLocks noGrp="1"/>
          </p:cNvSpPr>
          <p:nvPr>
            <p:ph type="sldNum" sz="quarter" idx="10"/>
          </p:nvPr>
        </p:nvSpPr>
        <p:spPr/>
        <p:txBody>
          <a:bodyPr/>
          <a:lstStyle/>
          <a:p>
            <a:fld id="{F182FCC7-0291-416F-A86F-E5066FAD9B80}" type="slidenum">
              <a:rPr lang="en-US" smtClean="0"/>
              <a:pPr/>
              <a:t>18</a:t>
            </a:fld>
            <a:endParaRPr lang="en-US" dirty="0"/>
          </a:p>
        </p:txBody>
      </p:sp>
      <p:sp>
        <p:nvSpPr>
          <p:cNvPr id="10" name="TextBox 9">
            <a:extLst>
              <a:ext uri="{FF2B5EF4-FFF2-40B4-BE49-F238E27FC236}">
                <a16:creationId xmlns:a16="http://schemas.microsoft.com/office/drawing/2014/main" id="{D526377F-EF5A-4BA4-8F48-F0A7D071177D}"/>
              </a:ext>
            </a:extLst>
          </p:cNvPr>
          <p:cNvSpPr txBox="1"/>
          <p:nvPr/>
        </p:nvSpPr>
        <p:spPr>
          <a:xfrm>
            <a:off x="5176405" y="6248462"/>
            <a:ext cx="3643745" cy="369332"/>
          </a:xfrm>
          <a:prstGeom prst="rect">
            <a:avLst/>
          </a:prstGeom>
          <a:noFill/>
        </p:spPr>
        <p:txBody>
          <a:bodyPr wrap="square">
            <a:spAutoFit/>
          </a:bodyPr>
          <a:lstStyle/>
          <a:p>
            <a:r>
              <a:rPr lang="en-GB" dirty="0"/>
              <a:t>https://pypi.org/project/kmodes/</a:t>
            </a:r>
          </a:p>
        </p:txBody>
      </p:sp>
      <p:graphicFrame>
        <p:nvGraphicFramePr>
          <p:cNvPr id="11" name="Table 10">
            <a:extLst>
              <a:ext uri="{FF2B5EF4-FFF2-40B4-BE49-F238E27FC236}">
                <a16:creationId xmlns:a16="http://schemas.microsoft.com/office/drawing/2014/main" id="{1D4869CA-BFE6-429F-8B51-B11789F76382}"/>
              </a:ext>
            </a:extLst>
          </p:cNvPr>
          <p:cNvGraphicFramePr>
            <a:graphicFrameLocks noGrp="1"/>
          </p:cNvGraphicFramePr>
          <p:nvPr>
            <p:extLst>
              <p:ext uri="{D42A27DB-BD31-4B8C-83A1-F6EECF244321}">
                <p14:modId xmlns:p14="http://schemas.microsoft.com/office/powerpoint/2010/main" val="3789293778"/>
              </p:ext>
            </p:extLst>
          </p:nvPr>
        </p:nvGraphicFramePr>
        <p:xfrm>
          <a:off x="496288" y="1918676"/>
          <a:ext cx="7336147" cy="2666334"/>
        </p:xfrm>
        <a:graphic>
          <a:graphicData uri="http://schemas.openxmlformats.org/drawingml/2006/table">
            <a:tbl>
              <a:tblPr firstRow="1">
                <a:tableStyleId>{616DA210-FB5B-4158-B5E0-FEB733F419BA}</a:tableStyleId>
              </a:tblPr>
              <a:tblGrid>
                <a:gridCol w="2291037">
                  <a:extLst>
                    <a:ext uri="{9D8B030D-6E8A-4147-A177-3AD203B41FA5}">
                      <a16:colId xmlns:a16="http://schemas.microsoft.com/office/drawing/2014/main" val="4293857872"/>
                    </a:ext>
                  </a:extLst>
                </a:gridCol>
                <a:gridCol w="5045110">
                  <a:extLst>
                    <a:ext uri="{9D8B030D-6E8A-4147-A177-3AD203B41FA5}">
                      <a16:colId xmlns:a16="http://schemas.microsoft.com/office/drawing/2014/main" val="1094356172"/>
                    </a:ext>
                  </a:extLst>
                </a:gridCol>
              </a:tblGrid>
              <a:tr h="662843">
                <a:tc>
                  <a:txBody>
                    <a:bodyPr/>
                    <a:lstStyle/>
                    <a:p>
                      <a:pPr algn="ctr" fontAlgn="b"/>
                      <a:r>
                        <a:rPr lang="en-GB" sz="1800" u="none" strike="noStrike" dirty="0">
                          <a:effectLst/>
                        </a:rPr>
                        <a:t>method</a:t>
                      </a:r>
                      <a:endParaRPr lang="en-GB"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b"/>
                      <a:r>
                        <a:rPr lang="en-GB" sz="1800" u="none" strike="noStrike" dirty="0">
                          <a:effectLst/>
                        </a:rPr>
                        <a:t>Input variables</a:t>
                      </a:r>
                      <a:endParaRPr lang="en-GB"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2758229742"/>
                  </a:ext>
                </a:extLst>
              </a:tr>
              <a:tr h="662843">
                <a:tc>
                  <a:txBody>
                    <a:bodyPr/>
                    <a:lstStyle/>
                    <a:p>
                      <a:pPr algn="ctr" fontAlgn="b"/>
                      <a:r>
                        <a:rPr lang="en-GB" sz="1800" u="none" strike="noStrike" dirty="0">
                          <a:effectLst/>
                        </a:rPr>
                        <a:t>K-means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numerical </a:t>
                      </a:r>
                    </a:p>
                  </a:txBody>
                  <a:tcPr marL="9525" marR="9525" marT="9525" marB="0" anchor="ctr"/>
                </a:tc>
                <a:extLst>
                  <a:ext uri="{0D108BD9-81ED-4DB2-BD59-A6C34878D82A}">
                    <a16:rowId xmlns:a16="http://schemas.microsoft.com/office/drawing/2014/main" val="3714847121"/>
                  </a:ext>
                </a:extLst>
              </a:tr>
              <a:tr h="677805">
                <a:tc>
                  <a:txBody>
                    <a:bodyPr/>
                    <a:lstStyle/>
                    <a:p>
                      <a:pPr algn="ctr" fontAlgn="b"/>
                      <a:r>
                        <a:rPr lang="en-GB" sz="1800" u="none" strike="noStrike" dirty="0">
                          <a:effectLst/>
                        </a:rPr>
                        <a:t>K-modes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categorical</a:t>
                      </a:r>
                    </a:p>
                  </a:txBody>
                  <a:tcPr marL="9525" marR="9525" marT="9525" marB="0" anchor="ctr"/>
                </a:tc>
                <a:extLst>
                  <a:ext uri="{0D108BD9-81ED-4DB2-BD59-A6C34878D82A}">
                    <a16:rowId xmlns:a16="http://schemas.microsoft.com/office/drawing/2014/main" val="3128584262"/>
                  </a:ext>
                </a:extLst>
              </a:tr>
              <a:tr h="662843">
                <a:tc>
                  <a:txBody>
                    <a:bodyPr/>
                    <a:lstStyle/>
                    <a:p>
                      <a:pPr algn="ctr" fontAlgn="b"/>
                      <a:r>
                        <a:rPr lang="en-GB" sz="1800" u="none" strike="noStrike" dirty="0">
                          <a:effectLst/>
                        </a:rPr>
                        <a:t>K-prototypes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numerical and categorical</a:t>
                      </a:r>
                      <a:endParaRPr lang="en-GB"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39618906"/>
                  </a:ext>
                </a:extLst>
              </a:tr>
            </a:tbl>
          </a:graphicData>
        </a:graphic>
      </p:graphicFrame>
    </p:spTree>
    <p:extLst>
      <p:ext uri="{BB962C8B-B14F-4D97-AF65-F5344CB8AC3E}">
        <p14:creationId xmlns:p14="http://schemas.microsoft.com/office/powerpoint/2010/main" val="3625276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Extension of </a:t>
            </a:r>
            <a:r>
              <a:rPr lang="en-US" dirty="0" err="1"/>
              <a:t>kmeans</a:t>
            </a:r>
            <a:br>
              <a:rPr lang="en-US" dirty="0"/>
            </a:br>
            <a:r>
              <a:rPr lang="en-US" dirty="0"/>
              <a:t>K-medoids</a:t>
            </a:r>
          </a:p>
        </p:txBody>
      </p:sp>
      <p:sp>
        <p:nvSpPr>
          <p:cNvPr id="2" name="Slide Number Placeholder 1">
            <a:extLst>
              <a:ext uri="{FF2B5EF4-FFF2-40B4-BE49-F238E27FC236}">
                <a16:creationId xmlns:a16="http://schemas.microsoft.com/office/drawing/2014/main" id="{6A8272A7-0F61-43F9-B51C-C44CDE1D586D}"/>
              </a:ext>
            </a:extLst>
          </p:cNvPr>
          <p:cNvSpPr>
            <a:spLocks noGrp="1"/>
          </p:cNvSpPr>
          <p:nvPr>
            <p:ph type="sldNum" sz="quarter" idx="10"/>
          </p:nvPr>
        </p:nvSpPr>
        <p:spPr/>
        <p:txBody>
          <a:bodyPr/>
          <a:lstStyle/>
          <a:p>
            <a:fld id="{F182FCC7-0291-416F-A86F-E5066FAD9B80}" type="slidenum">
              <a:rPr lang="en-US" smtClean="0"/>
              <a:pPr/>
              <a:t>19</a:t>
            </a:fld>
            <a:endParaRPr lang="en-US" dirty="0"/>
          </a:p>
        </p:txBody>
      </p:sp>
      <p:sp>
        <p:nvSpPr>
          <p:cNvPr id="10" name="TextBox 9">
            <a:extLst>
              <a:ext uri="{FF2B5EF4-FFF2-40B4-BE49-F238E27FC236}">
                <a16:creationId xmlns:a16="http://schemas.microsoft.com/office/drawing/2014/main" id="{D526377F-EF5A-4BA4-8F48-F0A7D071177D}"/>
              </a:ext>
            </a:extLst>
          </p:cNvPr>
          <p:cNvSpPr txBox="1"/>
          <p:nvPr/>
        </p:nvSpPr>
        <p:spPr>
          <a:xfrm>
            <a:off x="789708" y="6103838"/>
            <a:ext cx="7462404" cy="307777"/>
          </a:xfrm>
          <a:prstGeom prst="rect">
            <a:avLst/>
          </a:prstGeom>
          <a:noFill/>
        </p:spPr>
        <p:txBody>
          <a:bodyPr wrap="square">
            <a:spAutoFit/>
          </a:bodyPr>
          <a:lstStyle/>
          <a:p>
            <a:r>
              <a:rPr lang="en-GB" sz="1400" dirty="0"/>
              <a:t>https://scikit-learn-extra.readthedocs.io/en/stable/modules/cluster.html#k-medoids</a:t>
            </a:r>
          </a:p>
        </p:txBody>
      </p:sp>
      <p:graphicFrame>
        <p:nvGraphicFramePr>
          <p:cNvPr id="11" name="Table 10">
            <a:extLst>
              <a:ext uri="{FF2B5EF4-FFF2-40B4-BE49-F238E27FC236}">
                <a16:creationId xmlns:a16="http://schemas.microsoft.com/office/drawing/2014/main" id="{1D4869CA-BFE6-429F-8B51-B11789F76382}"/>
              </a:ext>
            </a:extLst>
          </p:cNvPr>
          <p:cNvGraphicFramePr>
            <a:graphicFrameLocks noGrp="1"/>
          </p:cNvGraphicFramePr>
          <p:nvPr>
            <p:extLst>
              <p:ext uri="{D42A27DB-BD31-4B8C-83A1-F6EECF244321}">
                <p14:modId xmlns:p14="http://schemas.microsoft.com/office/powerpoint/2010/main" val="1303018702"/>
              </p:ext>
            </p:extLst>
          </p:nvPr>
        </p:nvGraphicFramePr>
        <p:xfrm>
          <a:off x="466434" y="3842911"/>
          <a:ext cx="8026404" cy="2158171"/>
        </p:xfrm>
        <a:graphic>
          <a:graphicData uri="http://schemas.openxmlformats.org/drawingml/2006/table">
            <a:tbl>
              <a:tblPr firstRow="1">
                <a:tableStyleId>{616DA210-FB5B-4158-B5E0-FEB733F419BA}</a:tableStyleId>
              </a:tblPr>
              <a:tblGrid>
                <a:gridCol w="818316">
                  <a:extLst>
                    <a:ext uri="{9D8B030D-6E8A-4147-A177-3AD203B41FA5}">
                      <a16:colId xmlns:a16="http://schemas.microsoft.com/office/drawing/2014/main" val="4293857872"/>
                    </a:ext>
                  </a:extLst>
                </a:gridCol>
                <a:gridCol w="1802022">
                  <a:extLst>
                    <a:ext uri="{9D8B030D-6E8A-4147-A177-3AD203B41FA5}">
                      <a16:colId xmlns:a16="http://schemas.microsoft.com/office/drawing/2014/main" val="1663650778"/>
                    </a:ext>
                  </a:extLst>
                </a:gridCol>
                <a:gridCol w="1802022">
                  <a:extLst>
                    <a:ext uri="{9D8B030D-6E8A-4147-A177-3AD203B41FA5}">
                      <a16:colId xmlns:a16="http://schemas.microsoft.com/office/drawing/2014/main" val="1094356172"/>
                    </a:ext>
                  </a:extLst>
                </a:gridCol>
                <a:gridCol w="1802022">
                  <a:extLst>
                    <a:ext uri="{9D8B030D-6E8A-4147-A177-3AD203B41FA5}">
                      <a16:colId xmlns:a16="http://schemas.microsoft.com/office/drawing/2014/main" val="1676285551"/>
                    </a:ext>
                  </a:extLst>
                </a:gridCol>
                <a:gridCol w="1802022">
                  <a:extLst>
                    <a:ext uri="{9D8B030D-6E8A-4147-A177-3AD203B41FA5}">
                      <a16:colId xmlns:a16="http://schemas.microsoft.com/office/drawing/2014/main" val="2135426342"/>
                    </a:ext>
                  </a:extLst>
                </a:gridCol>
              </a:tblGrid>
              <a:tr h="662843">
                <a:tc>
                  <a:txBody>
                    <a:bodyPr/>
                    <a:lstStyle/>
                    <a:p>
                      <a:pPr algn="ctr" fontAlgn="b"/>
                      <a:endParaRPr lang="en-GB" sz="1800" b="0" i="0" u="none" strike="noStrike" kern="1200" dirty="0">
                        <a:solidFill>
                          <a:srgbClr val="000000"/>
                        </a:solidFill>
                        <a:effectLst/>
                        <a:latin typeface="Calibri" panose="020F0502020204030204" pitchFamily="34" charset="0"/>
                        <a:ea typeface="+mn-ea"/>
                        <a:cs typeface="+mn-cs"/>
                      </a:endParaRPr>
                    </a:p>
                  </a:txBody>
                  <a:tcPr marL="9525" marR="9525" marT="9525" marB="0" anchor="ctr">
                    <a:solidFill>
                      <a:schemeClr val="accent1"/>
                    </a:solidFill>
                  </a:tcPr>
                </a:tc>
                <a:tc>
                  <a:txBody>
                    <a:bodyPr/>
                    <a:lstStyle/>
                    <a:p>
                      <a:pPr algn="ctr" fontAlgn="b"/>
                      <a:r>
                        <a:rPr lang="en-GB" sz="1800" b="0" i="0" u="none" strike="noStrike" kern="1200" dirty="0">
                          <a:solidFill>
                            <a:srgbClr val="000000"/>
                          </a:solidFill>
                          <a:effectLst/>
                          <a:latin typeface="Calibri" panose="020F0502020204030204" pitchFamily="34" charset="0"/>
                          <a:ea typeface="+mn-ea"/>
                          <a:cs typeface="+mn-cs"/>
                        </a:rPr>
                        <a:t>Cluster ‘centre’</a:t>
                      </a:r>
                    </a:p>
                  </a:txBody>
                  <a:tcPr marL="9525" marR="9525" marT="9525" marB="0" anchor="ctr">
                    <a:solidFill>
                      <a:schemeClr val="accent1"/>
                    </a:solidFill>
                  </a:tcPr>
                </a:tc>
                <a:tc>
                  <a:txBody>
                    <a:bodyPr/>
                    <a:lstStyle/>
                    <a:p>
                      <a:pPr algn="ctr" fontAlgn="b"/>
                      <a:r>
                        <a:rPr lang="en-GB" sz="1800" b="0" i="0" u="none" strike="noStrike" kern="1200" dirty="0">
                          <a:solidFill>
                            <a:srgbClr val="000000"/>
                          </a:solidFill>
                          <a:effectLst/>
                          <a:latin typeface="Calibri" panose="020F0502020204030204" pitchFamily="34" charset="0"/>
                          <a:ea typeface="+mn-ea"/>
                          <a:cs typeface="+mn-cs"/>
                        </a:rPr>
                        <a:t>Distance metric</a:t>
                      </a:r>
                    </a:p>
                  </a:txBody>
                  <a:tcPr marL="9525" marR="9525" marT="9525" marB="0" anchor="ctr">
                    <a:solidFill>
                      <a:schemeClr val="accent1"/>
                    </a:solidFill>
                  </a:tcPr>
                </a:tc>
                <a:tc>
                  <a:txBody>
                    <a:bodyPr/>
                    <a:lstStyle/>
                    <a:p>
                      <a:pPr algn="ctr" fontAlgn="b"/>
                      <a:r>
                        <a:rPr lang="en-US" altLang="zh-CN" sz="1800" b="0" i="0" u="none" strike="noStrike" kern="1200" dirty="0">
                          <a:solidFill>
                            <a:srgbClr val="000000"/>
                          </a:solidFill>
                          <a:effectLst/>
                          <a:latin typeface="Calibri" panose="020F0502020204030204" pitchFamily="34" charset="0"/>
                          <a:ea typeface="+mn-ea"/>
                          <a:cs typeface="+mn-cs"/>
                        </a:rPr>
                        <a:t>Robustness to outlier</a:t>
                      </a:r>
                      <a:endParaRPr lang="en-GB" sz="1800" b="0" i="0" u="none" strike="noStrike" kern="1200" dirty="0">
                        <a:solidFill>
                          <a:srgbClr val="000000"/>
                        </a:solidFill>
                        <a:effectLst/>
                        <a:latin typeface="Calibri" panose="020F0502020204030204" pitchFamily="34" charset="0"/>
                        <a:ea typeface="+mn-ea"/>
                        <a:cs typeface="+mn-cs"/>
                      </a:endParaRPr>
                    </a:p>
                  </a:txBody>
                  <a:tcPr marL="9525" marR="9525" marT="9525" marB="0" anchor="ctr">
                    <a:solidFill>
                      <a:schemeClr val="accent1"/>
                    </a:solidFill>
                  </a:tcPr>
                </a:tc>
                <a:tc>
                  <a:txBody>
                    <a:bodyPr/>
                    <a:lstStyle/>
                    <a:p>
                      <a:pPr algn="ctr" fontAlgn="b"/>
                      <a:r>
                        <a:rPr lang="en-GB" sz="1800" b="0" i="0" u="none" strike="noStrike" kern="1200" dirty="0">
                          <a:solidFill>
                            <a:srgbClr val="000000"/>
                          </a:solidFill>
                          <a:effectLst/>
                          <a:latin typeface="Calibri" panose="020F0502020204030204" pitchFamily="34" charset="0"/>
                          <a:ea typeface="+mn-ea"/>
                          <a:cs typeface="+mn-cs"/>
                        </a:rPr>
                        <a:t>Computation cost</a:t>
                      </a:r>
                    </a:p>
                  </a:txBody>
                  <a:tcPr marL="9525" marR="9525" marT="9525" marB="0" anchor="ctr">
                    <a:solidFill>
                      <a:schemeClr val="accent1"/>
                    </a:solidFill>
                  </a:tcPr>
                </a:tc>
                <a:extLst>
                  <a:ext uri="{0D108BD9-81ED-4DB2-BD59-A6C34878D82A}">
                    <a16:rowId xmlns:a16="http://schemas.microsoft.com/office/drawing/2014/main" val="2758229742"/>
                  </a:ext>
                </a:extLst>
              </a:tr>
              <a:tr h="662843">
                <a:tc>
                  <a:txBody>
                    <a:bodyPr/>
                    <a:lstStyle/>
                    <a:p>
                      <a:pPr algn="ctr" fontAlgn="b"/>
                      <a:r>
                        <a:rPr lang="en-GB" sz="1800" u="none" strike="noStrike" dirty="0">
                          <a:effectLst/>
                        </a:rPr>
                        <a:t>K-means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Mean of points in a cluster</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Distance to the cluster mean </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Not robust</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Usually low</a:t>
                      </a:r>
                    </a:p>
                  </a:txBody>
                  <a:tcPr marL="9525" marR="9525" marT="9525" marB="0" anchor="ctr"/>
                </a:tc>
                <a:extLst>
                  <a:ext uri="{0D108BD9-81ED-4DB2-BD59-A6C34878D82A}">
                    <a16:rowId xmlns:a16="http://schemas.microsoft.com/office/drawing/2014/main" val="3714847121"/>
                  </a:ext>
                </a:extLst>
              </a:tr>
              <a:tr h="677805">
                <a:tc>
                  <a:txBody>
                    <a:bodyPr/>
                    <a:lstStyle/>
                    <a:p>
                      <a:pPr algn="ctr" fontAlgn="b"/>
                      <a:r>
                        <a:rPr lang="en-GB" sz="1800" u="none" strike="noStrike" dirty="0">
                          <a:effectLst/>
                        </a:rPr>
                        <a:t>K-medoids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One of the points in a cluster</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Any similarity measure</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Robust</a:t>
                      </a:r>
                    </a:p>
                  </a:txBody>
                  <a:tcPr marL="9525" marR="9525" marT="9525" marB="0" anchor="ctr"/>
                </a:tc>
                <a:tc>
                  <a:txBody>
                    <a:bodyPr/>
                    <a:lstStyle/>
                    <a:p>
                      <a:pPr algn="ctr" fontAlgn="b"/>
                      <a:r>
                        <a:rPr lang="en-GB" sz="1800" u="none" strike="noStrike" kern="1200" dirty="0">
                          <a:solidFill>
                            <a:schemeClr val="tx1"/>
                          </a:solidFill>
                          <a:effectLst/>
                          <a:latin typeface="+mn-lt"/>
                          <a:ea typeface="+mn-ea"/>
                          <a:cs typeface="+mn-cs"/>
                        </a:rPr>
                        <a:t>Much higher</a:t>
                      </a:r>
                    </a:p>
                  </a:txBody>
                  <a:tcPr marL="9525" marR="9525" marT="9525" marB="0" anchor="ctr"/>
                </a:tc>
                <a:extLst>
                  <a:ext uri="{0D108BD9-81ED-4DB2-BD59-A6C34878D82A}">
                    <a16:rowId xmlns:a16="http://schemas.microsoft.com/office/drawing/2014/main" val="3128584262"/>
                  </a:ext>
                </a:extLst>
              </a:tr>
            </a:tbl>
          </a:graphicData>
        </a:graphic>
      </p:graphicFrame>
      <p:pic>
        <p:nvPicPr>
          <p:cNvPr id="1026" name="Picture 2">
            <a:extLst>
              <a:ext uri="{FF2B5EF4-FFF2-40B4-BE49-F238E27FC236}">
                <a16:creationId xmlns:a16="http://schemas.microsoft.com/office/drawing/2014/main" id="{106BD736-411E-4147-9C29-D78139464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037" y="1164794"/>
            <a:ext cx="4529536"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A4D2B3-FE55-4105-ADE8-D7937FDD505A}"/>
              </a:ext>
            </a:extLst>
          </p:cNvPr>
          <p:cNvSpPr txBox="1"/>
          <p:nvPr/>
        </p:nvSpPr>
        <p:spPr>
          <a:xfrm>
            <a:off x="789708" y="6364241"/>
            <a:ext cx="7855527" cy="430887"/>
          </a:xfrm>
          <a:prstGeom prst="rect">
            <a:avLst/>
          </a:prstGeom>
          <a:noFill/>
        </p:spPr>
        <p:txBody>
          <a:bodyPr wrap="square">
            <a:spAutoFit/>
          </a:bodyPr>
          <a:lstStyle/>
          <a:p>
            <a:r>
              <a:rPr lang="en-GB" sz="1100" dirty="0"/>
              <a:t>https://www.researchgate.net/publication/342871651_An_innovative_hybrid_strategy_for_structural_health_monitoring_by_modal_flexibility_and_clustering_methods/figures?lo=1</a:t>
            </a:r>
          </a:p>
        </p:txBody>
      </p:sp>
    </p:spTree>
    <p:extLst>
      <p:ext uri="{BB962C8B-B14F-4D97-AF65-F5344CB8AC3E}">
        <p14:creationId xmlns:p14="http://schemas.microsoft.com/office/powerpoint/2010/main" val="346683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hueOff val="-194191"/>
            <a:satOff val="-4488"/>
            <a:lumOff val="-21153"/>
          </a:schemeClr>
        </a:solidFill>
        <a:effectLst/>
      </p:bgPr>
    </p:bg>
    <p:spTree>
      <p:nvGrpSpPr>
        <p:cNvPr id="1" name=""/>
        <p:cNvGrpSpPr/>
        <p:nvPr/>
      </p:nvGrpSpPr>
      <p:grpSpPr>
        <a:xfrm>
          <a:off x="0" y="0"/>
          <a:ext cx="0" cy="0"/>
          <a:chOff x="0" y="0"/>
          <a:chExt cx="0" cy="0"/>
        </a:xfrm>
      </p:grpSpPr>
      <p:sp>
        <p:nvSpPr>
          <p:cNvPr id="188" name="1"/>
          <p:cNvSpPr/>
          <p:nvPr/>
        </p:nvSpPr>
        <p:spPr>
          <a:xfrm>
            <a:off x="409918" y="1716295"/>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1</a:t>
            </a:r>
          </a:p>
        </p:txBody>
      </p:sp>
      <p:sp>
        <p:nvSpPr>
          <p:cNvPr id="189" name="Introduction to Databases"/>
          <p:cNvSpPr txBox="1"/>
          <p:nvPr/>
        </p:nvSpPr>
        <p:spPr>
          <a:xfrm>
            <a:off x="1145351" y="18367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sz="1875" kern="0">
                <a:solidFill>
                  <a:srgbClr val="FFFFFF"/>
                </a:solidFill>
              </a:rPr>
              <a:t>Introduction to Databases</a:t>
            </a:r>
          </a:p>
        </p:txBody>
      </p:sp>
      <p:sp>
        <p:nvSpPr>
          <p:cNvPr id="190" name="2"/>
          <p:cNvSpPr/>
          <p:nvPr/>
        </p:nvSpPr>
        <p:spPr>
          <a:xfrm>
            <a:off x="409918" y="2430670"/>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2</a:t>
            </a:r>
          </a:p>
        </p:txBody>
      </p:sp>
      <p:sp>
        <p:nvSpPr>
          <p:cNvPr id="191" name="Introduction to SQL"/>
          <p:cNvSpPr txBox="1"/>
          <p:nvPr/>
        </p:nvSpPr>
        <p:spPr>
          <a:xfrm>
            <a:off x="1145351" y="255111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sz="1875" kern="0" dirty="0">
                <a:solidFill>
                  <a:srgbClr val="FFFFFF"/>
                </a:solidFill>
              </a:rPr>
              <a:t>Introduction to SQL</a:t>
            </a:r>
          </a:p>
        </p:txBody>
      </p:sp>
      <p:sp>
        <p:nvSpPr>
          <p:cNvPr id="192" name="3"/>
          <p:cNvSpPr/>
          <p:nvPr/>
        </p:nvSpPr>
        <p:spPr>
          <a:xfrm>
            <a:off x="409918" y="3145045"/>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3</a:t>
            </a:r>
          </a:p>
        </p:txBody>
      </p:sp>
      <p:sp>
        <p:nvSpPr>
          <p:cNvPr id="193" name="Advanced SQL"/>
          <p:cNvSpPr txBox="1"/>
          <p:nvPr/>
        </p:nvSpPr>
        <p:spPr>
          <a:xfrm>
            <a:off x="1145351" y="326549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sz="1875" kern="0">
                <a:solidFill>
                  <a:srgbClr val="FFFFFF"/>
                </a:solidFill>
              </a:rPr>
              <a:t>Advanced SQL</a:t>
            </a:r>
          </a:p>
        </p:txBody>
      </p:sp>
      <p:sp>
        <p:nvSpPr>
          <p:cNvPr id="194" name="4"/>
          <p:cNvSpPr/>
          <p:nvPr/>
        </p:nvSpPr>
        <p:spPr>
          <a:xfrm>
            <a:off x="409918" y="3859420"/>
            <a:ext cx="567910" cy="567910"/>
          </a:xfrm>
          <a:prstGeom prst="ellipse">
            <a:avLst/>
          </a:prstGeom>
          <a:solidFill>
            <a:schemeClr val="accent4">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4</a:t>
            </a:r>
          </a:p>
        </p:txBody>
      </p:sp>
      <p:sp>
        <p:nvSpPr>
          <p:cNvPr id="195" name="Data Munging"/>
          <p:cNvSpPr txBox="1"/>
          <p:nvPr/>
        </p:nvSpPr>
        <p:spPr>
          <a:xfrm>
            <a:off x="1145351" y="397986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sz="1875" kern="0">
                <a:solidFill>
                  <a:srgbClr val="FFFFFF"/>
                </a:solidFill>
              </a:rPr>
              <a:t>Data Munging</a:t>
            </a:r>
          </a:p>
        </p:txBody>
      </p:sp>
      <p:sp>
        <p:nvSpPr>
          <p:cNvPr id="196" name="5"/>
          <p:cNvSpPr/>
          <p:nvPr/>
        </p:nvSpPr>
        <p:spPr>
          <a:xfrm>
            <a:off x="409918" y="4573795"/>
            <a:ext cx="567910" cy="567910"/>
          </a:xfrm>
          <a:prstGeom prst="ellipse">
            <a:avLst/>
          </a:prstGeom>
          <a:solidFill>
            <a:schemeClr val="accent4"/>
          </a:solidFill>
          <a:ln w="635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5</a:t>
            </a:r>
          </a:p>
        </p:txBody>
      </p:sp>
      <p:sp>
        <p:nvSpPr>
          <p:cNvPr id="197" name="Contextualising Data"/>
          <p:cNvSpPr txBox="1"/>
          <p:nvPr/>
        </p:nvSpPr>
        <p:spPr>
          <a:xfrm>
            <a:off x="1145351" y="46942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Advanced Clustering </a:t>
            </a:r>
            <a:endParaRPr sz="1875" kern="0" dirty="0">
              <a:solidFill>
                <a:srgbClr val="FFFFFF"/>
              </a:solidFill>
            </a:endParaRPr>
          </a:p>
        </p:txBody>
      </p:sp>
      <p:sp>
        <p:nvSpPr>
          <p:cNvPr id="198" name="6"/>
          <p:cNvSpPr/>
          <p:nvPr/>
        </p:nvSpPr>
        <p:spPr>
          <a:xfrm>
            <a:off x="4831258" y="1716295"/>
            <a:ext cx="567910" cy="567910"/>
          </a:xfrm>
          <a:prstGeom prst="ellipse">
            <a:avLst/>
          </a:prstGeom>
          <a:solidFill>
            <a:schemeClr val="accent4">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6</a:t>
            </a:r>
          </a:p>
        </p:txBody>
      </p:sp>
      <p:sp>
        <p:nvSpPr>
          <p:cNvPr id="199" name="Clustering and Regression"/>
          <p:cNvSpPr txBox="1"/>
          <p:nvPr/>
        </p:nvSpPr>
        <p:spPr>
          <a:xfrm>
            <a:off x="5566690" y="18367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Advanced</a:t>
            </a:r>
            <a:r>
              <a:rPr sz="1875" kern="0" dirty="0">
                <a:solidFill>
                  <a:srgbClr val="FFFFFF"/>
                </a:solidFill>
              </a:rPr>
              <a:t> Regression</a:t>
            </a:r>
          </a:p>
        </p:txBody>
      </p:sp>
      <p:sp>
        <p:nvSpPr>
          <p:cNvPr id="200" name="7"/>
          <p:cNvSpPr/>
          <p:nvPr/>
        </p:nvSpPr>
        <p:spPr>
          <a:xfrm>
            <a:off x="4831258" y="2430670"/>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7</a:t>
            </a:r>
          </a:p>
        </p:txBody>
      </p:sp>
      <p:sp>
        <p:nvSpPr>
          <p:cNvPr id="201" name="Interactive Viz 1: HTML + CSS"/>
          <p:cNvSpPr txBox="1"/>
          <p:nvPr/>
        </p:nvSpPr>
        <p:spPr>
          <a:xfrm>
            <a:off x="5566690" y="2551119"/>
            <a:ext cx="3357622"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Classification </a:t>
            </a:r>
            <a:endParaRPr sz="1875" kern="0" dirty="0">
              <a:solidFill>
                <a:srgbClr val="FFFFFF"/>
              </a:solidFill>
            </a:endParaRPr>
          </a:p>
        </p:txBody>
      </p:sp>
      <p:sp>
        <p:nvSpPr>
          <p:cNvPr id="202" name="8"/>
          <p:cNvSpPr/>
          <p:nvPr/>
        </p:nvSpPr>
        <p:spPr>
          <a:xfrm>
            <a:off x="4831258" y="3145045"/>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8</a:t>
            </a:r>
          </a:p>
        </p:txBody>
      </p:sp>
      <p:sp>
        <p:nvSpPr>
          <p:cNvPr id="203" name="Interactive Viz 2: Javascript"/>
          <p:cNvSpPr txBox="1"/>
          <p:nvPr/>
        </p:nvSpPr>
        <p:spPr>
          <a:xfrm>
            <a:off x="5566690" y="3265494"/>
            <a:ext cx="3319522"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Dimension Reduction </a:t>
            </a:r>
            <a:endParaRPr sz="1875" kern="0" dirty="0">
              <a:solidFill>
                <a:srgbClr val="FFFFFF"/>
              </a:solidFill>
            </a:endParaRPr>
          </a:p>
        </p:txBody>
      </p:sp>
      <p:sp>
        <p:nvSpPr>
          <p:cNvPr id="204" name="9"/>
          <p:cNvSpPr/>
          <p:nvPr/>
        </p:nvSpPr>
        <p:spPr>
          <a:xfrm>
            <a:off x="4831258" y="3859420"/>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9</a:t>
            </a:r>
          </a:p>
        </p:txBody>
      </p:sp>
      <p:sp>
        <p:nvSpPr>
          <p:cNvPr id="205" name="Server Side Coding: Node.JS"/>
          <p:cNvSpPr txBox="1"/>
          <p:nvPr/>
        </p:nvSpPr>
        <p:spPr>
          <a:xfrm>
            <a:off x="5566690" y="397986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Unstructured Data </a:t>
            </a:r>
            <a:endParaRPr sz="1875" kern="0" dirty="0">
              <a:solidFill>
                <a:srgbClr val="FFFFFF"/>
              </a:solidFill>
            </a:endParaRPr>
          </a:p>
        </p:txBody>
      </p:sp>
      <p:sp>
        <p:nvSpPr>
          <p:cNvPr id="206" name="10"/>
          <p:cNvSpPr/>
          <p:nvPr/>
        </p:nvSpPr>
        <p:spPr>
          <a:xfrm>
            <a:off x="4831258" y="4573795"/>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defRPr/>
            </a:pPr>
            <a:r>
              <a:rPr sz="1875" kern="0">
                <a:solidFill>
                  <a:srgbClr val="FFFFFF"/>
                </a:solidFill>
              </a:rPr>
              <a:t>10</a:t>
            </a:r>
          </a:p>
        </p:txBody>
      </p:sp>
      <p:sp>
        <p:nvSpPr>
          <p:cNvPr id="207" name="Real-time data visualisation"/>
          <p:cNvSpPr txBox="1"/>
          <p:nvPr/>
        </p:nvSpPr>
        <p:spPr>
          <a:xfrm>
            <a:off x="5566690" y="46942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Analysis Workflow </a:t>
            </a:r>
            <a:endParaRPr sz="1875" kern="0" dirty="0">
              <a:solidFill>
                <a:srgbClr val="FFFFFF"/>
              </a:solidFill>
            </a:endParaRPr>
          </a:p>
        </p:txBody>
      </p:sp>
      <p:sp>
        <p:nvSpPr>
          <p:cNvPr id="2" name="Rectangle 1">
            <a:extLst>
              <a:ext uri="{FF2B5EF4-FFF2-40B4-BE49-F238E27FC236}">
                <a16:creationId xmlns:a16="http://schemas.microsoft.com/office/drawing/2014/main" id="{B5661560-3BA5-48A0-8F2F-E296E7D0BF87}"/>
              </a:ext>
            </a:extLst>
          </p:cNvPr>
          <p:cNvSpPr/>
          <p:nvPr/>
        </p:nvSpPr>
        <p:spPr>
          <a:xfrm>
            <a:off x="352811" y="1161487"/>
            <a:ext cx="1396537" cy="380873"/>
          </a:xfrm>
          <a:prstGeom prst="rect">
            <a:avLst/>
          </a:prstGeom>
        </p:spPr>
        <p:txBody>
          <a:bodyPr wrap="none">
            <a:spAutoFit/>
          </a:bodyPr>
          <a:lstStyle/>
          <a:p>
            <a:pPr algn="ctr" defTabSz="309563" hangingPunct="0"/>
            <a:r>
              <a:rPr lang="en-GB" sz="1875" kern="0" dirty="0">
                <a:solidFill>
                  <a:srgbClr val="FFFFFF"/>
                </a:solidFill>
                <a:latin typeface="Roboto"/>
                <a:ea typeface="Roboto"/>
                <a:sym typeface="Roboto"/>
              </a:rPr>
              <a:t>CASA0006 </a:t>
            </a:r>
            <a:endParaRPr lang="en-GB" sz="1875" kern="0" dirty="0">
              <a:solidFill>
                <a:srgbClr val="FFFFFF"/>
              </a:solidFill>
              <a:latin typeface="Helvetica Light"/>
              <a:sym typeface="Helvetica Light"/>
            </a:endParaRPr>
          </a:p>
        </p:txBody>
      </p:sp>
      <p:sp>
        <p:nvSpPr>
          <p:cNvPr id="3" name="Slide Number Placeholder 2">
            <a:extLst>
              <a:ext uri="{FF2B5EF4-FFF2-40B4-BE49-F238E27FC236}">
                <a16:creationId xmlns:a16="http://schemas.microsoft.com/office/drawing/2014/main" id="{B4617B1E-453A-46D7-881C-7CE9E4D6F229}"/>
              </a:ext>
            </a:extLst>
          </p:cNvPr>
          <p:cNvSpPr>
            <a:spLocks noGrp="1"/>
          </p:cNvSpPr>
          <p:nvPr>
            <p:ph type="sldNum" sz="quarter" idx="2"/>
          </p:nvPr>
        </p:nvSpPr>
        <p:spPr/>
        <p:txBody>
          <a:bodyPr/>
          <a:lstStyle/>
          <a:p>
            <a:fld id="{86CB4B4D-7CA3-9044-876B-883B54F8677D}" type="slidenum">
              <a:rPr lang="en-GB" smtClean="0"/>
              <a:t>2</a:t>
            </a:fld>
            <a:endParaRPr lang="en-GB"/>
          </a:p>
        </p:txBody>
      </p:sp>
    </p:spTree>
    <p:extLst>
      <p:ext uri="{BB962C8B-B14F-4D97-AF65-F5344CB8AC3E}">
        <p14:creationId xmlns:p14="http://schemas.microsoft.com/office/powerpoint/2010/main" val="1418340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Hierarchical Clustering </a:t>
            </a:r>
            <a:br>
              <a:rPr lang="en-US" dirty="0"/>
            </a:br>
            <a:r>
              <a:rPr lang="en-US" dirty="0"/>
              <a:t>Agglomerative</a:t>
            </a:r>
          </a:p>
        </p:txBody>
      </p:sp>
      <p:sp>
        <p:nvSpPr>
          <p:cNvPr id="2" name="Slide Number Placeholder 1">
            <a:extLst>
              <a:ext uri="{FF2B5EF4-FFF2-40B4-BE49-F238E27FC236}">
                <a16:creationId xmlns:a16="http://schemas.microsoft.com/office/drawing/2014/main" id="{A043CAA6-EC14-45BB-BBDD-2F8B070A83E9}"/>
              </a:ext>
            </a:extLst>
          </p:cNvPr>
          <p:cNvSpPr>
            <a:spLocks noGrp="1"/>
          </p:cNvSpPr>
          <p:nvPr>
            <p:ph type="sldNum" sz="quarter" idx="10"/>
          </p:nvPr>
        </p:nvSpPr>
        <p:spPr/>
        <p:txBody>
          <a:bodyPr/>
          <a:lstStyle/>
          <a:p>
            <a:fld id="{F182FCC7-0291-416F-A86F-E5066FAD9B80}" type="slidenum">
              <a:rPr lang="en-US" smtClean="0"/>
              <a:pPr/>
              <a:t>20</a:t>
            </a:fld>
            <a:endParaRPr lang="en-US" dirty="0"/>
          </a:p>
        </p:txBody>
      </p:sp>
      <p:sp>
        <p:nvSpPr>
          <p:cNvPr id="23" name="TextBox 22"/>
          <p:cNvSpPr txBox="1"/>
          <p:nvPr/>
        </p:nvSpPr>
        <p:spPr>
          <a:xfrm>
            <a:off x="551941" y="2053218"/>
            <a:ext cx="7757304" cy="646331"/>
          </a:xfrm>
          <a:prstGeom prst="rect">
            <a:avLst/>
          </a:prstGeom>
          <a:noFill/>
        </p:spPr>
        <p:txBody>
          <a:bodyPr wrap="square" rtlCol="0">
            <a:spAutoFit/>
          </a:bodyPr>
          <a:lstStyle/>
          <a:p>
            <a:r>
              <a:rPr lang="en-US" dirty="0"/>
              <a:t>Hierarchical clustering </a:t>
            </a:r>
            <a:r>
              <a:rPr lang="en-US" b="1" dirty="0"/>
              <a:t>builds up </a:t>
            </a:r>
            <a:r>
              <a:rPr lang="en-US" dirty="0"/>
              <a:t>clusters based on proximity of instances, ending on reaching predefined number of points </a:t>
            </a:r>
            <a:endParaRPr lang="en-US" b="1" dirty="0"/>
          </a:p>
        </p:txBody>
      </p:sp>
      <p:sp>
        <p:nvSpPr>
          <p:cNvPr id="6" name="Rectangle 5"/>
          <p:cNvSpPr/>
          <p:nvPr/>
        </p:nvSpPr>
        <p:spPr>
          <a:xfrm>
            <a:off x="5139052" y="3028530"/>
            <a:ext cx="3782697" cy="1969770"/>
          </a:xfrm>
          <a:prstGeom prst="rect">
            <a:avLst/>
          </a:prstGeom>
        </p:spPr>
        <p:txBody>
          <a:bodyPr wrap="square">
            <a:spAutoFit/>
          </a:bodyPr>
          <a:lstStyle/>
          <a:p>
            <a:r>
              <a:rPr lang="en-US" sz="1600" b="1" dirty="0"/>
              <a:t>Iterative Algorithm</a:t>
            </a:r>
            <a:endParaRPr lang="en-US" sz="1400" b="1" dirty="0"/>
          </a:p>
          <a:p>
            <a:pPr>
              <a:spcAft>
                <a:spcPts val="600"/>
              </a:spcAft>
            </a:pPr>
            <a:endParaRPr lang="en-US" sz="200" b="1" dirty="0"/>
          </a:p>
          <a:p>
            <a:pPr marL="271463" indent="-271463">
              <a:spcAft>
                <a:spcPts val="600"/>
              </a:spcAft>
              <a:buFont typeface="Wingdings" charset="2"/>
              <a:buAutoNum type="arabicPlain"/>
            </a:pPr>
            <a:r>
              <a:rPr lang="en-US" sz="1400" dirty="0"/>
              <a:t>Start with every point in its own cluster</a:t>
            </a:r>
          </a:p>
          <a:p>
            <a:pPr marL="271463" indent="-271463">
              <a:spcAft>
                <a:spcPts val="600"/>
              </a:spcAft>
              <a:buFont typeface="Wingdings" charset="2"/>
              <a:buAutoNum type="arabicPlain"/>
            </a:pPr>
            <a:r>
              <a:rPr lang="en-US" sz="1400" dirty="0"/>
              <a:t>Merge points according to a </a:t>
            </a:r>
            <a:r>
              <a:rPr lang="en-US" sz="1400" i="1" dirty="0">
                <a:solidFill>
                  <a:srgbClr val="FF0000"/>
                </a:solidFill>
              </a:rPr>
              <a:t>linkage criterion (or distance)</a:t>
            </a:r>
            <a:endParaRPr lang="en-US" i="1" dirty="0">
              <a:solidFill>
                <a:srgbClr val="FF0000"/>
              </a:solidFill>
            </a:endParaRPr>
          </a:p>
          <a:p>
            <a:pPr marL="271463" indent="-271463">
              <a:spcAft>
                <a:spcPts val="600"/>
              </a:spcAft>
              <a:buFont typeface="Wingdings" charset="2"/>
              <a:buAutoNum type="arabicPlain"/>
            </a:pPr>
            <a:r>
              <a:rPr lang="en-US" sz="1400" dirty="0"/>
              <a:t>Compute centroid of new clusters</a:t>
            </a:r>
          </a:p>
          <a:p>
            <a:pPr marL="271463" indent="-271463">
              <a:spcAft>
                <a:spcPts val="600"/>
              </a:spcAft>
              <a:buFont typeface="Wingdings" charset="2"/>
              <a:buAutoNum type="arabicPlain"/>
            </a:pPr>
            <a:r>
              <a:rPr lang="en-US" sz="1400" dirty="0"/>
              <a:t>Expand linkage threshold and continue until all points in one cluster</a:t>
            </a:r>
            <a:endParaRPr lang="en-US" sz="1400" i="1" dirty="0">
              <a:solidFill>
                <a:srgbClr val="FF0000"/>
              </a:solidFill>
            </a:endParaRPr>
          </a:p>
        </p:txBody>
      </p:sp>
      <p:pic>
        <p:nvPicPr>
          <p:cNvPr id="3" name="Picture 2"/>
          <p:cNvPicPr>
            <a:picLocks noChangeAspect="1"/>
          </p:cNvPicPr>
          <p:nvPr/>
        </p:nvPicPr>
        <p:blipFill>
          <a:blip r:embed="rId3"/>
          <a:stretch>
            <a:fillRect/>
          </a:stretch>
        </p:blipFill>
        <p:spPr>
          <a:xfrm>
            <a:off x="687407" y="3028530"/>
            <a:ext cx="4053926" cy="3330976"/>
          </a:xfrm>
          <a:prstGeom prst="rect">
            <a:avLst/>
          </a:prstGeom>
          <a:ln w="28575" cmpd="sng">
            <a:solidFill>
              <a:srgbClr val="7F7F7F"/>
            </a:solidFill>
          </a:ln>
        </p:spPr>
      </p:pic>
      <p:sp>
        <p:nvSpPr>
          <p:cNvPr id="8" name="Rectangle 7"/>
          <p:cNvSpPr/>
          <p:nvPr/>
        </p:nvSpPr>
        <p:spPr>
          <a:xfrm>
            <a:off x="5139052" y="5327281"/>
            <a:ext cx="3681098" cy="954107"/>
          </a:xfrm>
          <a:prstGeom prst="rect">
            <a:avLst/>
          </a:prstGeom>
        </p:spPr>
        <p:txBody>
          <a:bodyPr wrap="square">
            <a:spAutoFit/>
          </a:bodyPr>
          <a:lstStyle/>
          <a:p>
            <a:pPr>
              <a:tabLst>
                <a:tab pos="255588" algn="l"/>
              </a:tabLst>
            </a:pPr>
            <a:r>
              <a:rPr lang="en-US" sz="1400" b="1" dirty="0"/>
              <a:t>Pros</a:t>
            </a:r>
          </a:p>
          <a:p>
            <a:pPr marL="171450" indent="-171450">
              <a:buFont typeface="Arial" panose="020B0604020202020204" pitchFamily="34" charset="0"/>
              <a:buChar char="•"/>
              <a:tabLst>
                <a:tab pos="255588" algn="l"/>
              </a:tabLst>
            </a:pPr>
            <a:r>
              <a:rPr lang="en-US" sz="1400" dirty="0"/>
              <a:t>Users can choose the level in a hierarchy structure;</a:t>
            </a:r>
          </a:p>
          <a:p>
            <a:pPr marL="171450" indent="-171450">
              <a:buFont typeface="Arial" panose="020B0604020202020204" pitchFamily="34" charset="0"/>
              <a:buChar char="•"/>
              <a:tabLst>
                <a:tab pos="255588" algn="l"/>
              </a:tabLst>
            </a:pPr>
            <a:r>
              <a:rPr lang="en-US" sz="1400" dirty="0"/>
              <a:t>No prior knowledge of data required</a:t>
            </a:r>
          </a:p>
        </p:txBody>
      </p:sp>
    </p:spTree>
    <p:extLst>
      <p:ext uri="{BB962C8B-B14F-4D97-AF65-F5344CB8AC3E}">
        <p14:creationId xmlns:p14="http://schemas.microsoft.com/office/powerpoint/2010/main" val="124269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p:txBody>
          <a:bodyPr/>
          <a:lstStyle/>
          <a:p>
            <a:r>
              <a:rPr lang="en-GB" dirty="0"/>
              <a:t>Hierarchical Clustering</a:t>
            </a:r>
          </a:p>
        </p:txBody>
      </p:sp>
      <p:sp>
        <p:nvSpPr>
          <p:cNvPr id="3" name="Slide Number Placeholder 2">
            <a:extLst>
              <a:ext uri="{FF2B5EF4-FFF2-40B4-BE49-F238E27FC236}">
                <a16:creationId xmlns:a16="http://schemas.microsoft.com/office/drawing/2014/main" id="{EC780ED1-FBD4-46CB-995E-5FED5C3D1BB7}"/>
              </a:ext>
            </a:extLst>
          </p:cNvPr>
          <p:cNvSpPr>
            <a:spLocks noGrp="1"/>
          </p:cNvSpPr>
          <p:nvPr>
            <p:ph type="sldNum" sz="quarter" idx="12"/>
          </p:nvPr>
        </p:nvSpPr>
        <p:spPr/>
        <p:txBody>
          <a:bodyPr/>
          <a:lstStyle/>
          <a:p>
            <a:fld id="{BD4F4004-E63A-1E41-A0F9-3295A1F4DFAA}" type="slidenum">
              <a:rPr lang="en-US" smtClean="0"/>
              <a:pPr/>
              <a:t>21</a:t>
            </a:fld>
            <a:endParaRPr lang="en-US"/>
          </a:p>
        </p:txBody>
      </p:sp>
      <p:grpSp>
        <p:nvGrpSpPr>
          <p:cNvPr id="4" name="Group 3"/>
          <p:cNvGrpSpPr/>
          <p:nvPr/>
        </p:nvGrpSpPr>
        <p:grpSpPr>
          <a:xfrm>
            <a:off x="205593" y="1876881"/>
            <a:ext cx="3887315" cy="3798518"/>
            <a:chOff x="457200" y="1597708"/>
            <a:chExt cx="3392640" cy="3315143"/>
          </a:xfrm>
        </p:grpSpPr>
        <p:pic>
          <p:nvPicPr>
            <p:cNvPr id="2" name="Picture 1"/>
            <p:cNvPicPr>
              <a:picLocks noChangeAspect="1"/>
            </p:cNvPicPr>
            <p:nvPr/>
          </p:nvPicPr>
          <p:blipFill>
            <a:blip r:embed="rId3"/>
            <a:stretch>
              <a:fillRect/>
            </a:stretch>
          </p:blipFill>
          <p:spPr>
            <a:xfrm>
              <a:off x="457200" y="1597708"/>
              <a:ext cx="3392640" cy="3315143"/>
            </a:xfrm>
            <a:prstGeom prst="rect">
              <a:avLst/>
            </a:prstGeom>
            <a:effectLst>
              <a:softEdge rad="38100"/>
            </a:effectLst>
          </p:spPr>
        </p:pic>
        <p:sp>
          <p:nvSpPr>
            <p:cNvPr id="10" name="Rectangle 9"/>
            <p:cNvSpPr/>
            <p:nvPr/>
          </p:nvSpPr>
          <p:spPr>
            <a:xfrm>
              <a:off x="1590441" y="1981977"/>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rPr>
                <a:t>A</a:t>
              </a:r>
            </a:p>
          </p:txBody>
        </p:sp>
        <p:sp>
          <p:nvSpPr>
            <p:cNvPr id="68" name="Rectangle 67"/>
            <p:cNvSpPr/>
            <p:nvPr/>
          </p:nvSpPr>
          <p:spPr>
            <a:xfrm>
              <a:off x="1018863" y="3419430"/>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rPr>
                <a:t>B</a:t>
              </a:r>
            </a:p>
          </p:txBody>
        </p:sp>
        <p:sp>
          <p:nvSpPr>
            <p:cNvPr id="69" name="Rectangle 68"/>
            <p:cNvSpPr/>
            <p:nvPr/>
          </p:nvSpPr>
          <p:spPr>
            <a:xfrm>
              <a:off x="1018862" y="4033177"/>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a:ln>
                    <a:noFill/>
                  </a:ln>
                  <a:solidFill>
                    <a:srgbClr val="FF0000"/>
                  </a:solidFill>
                  <a:effectLst/>
                  <a:uLnTx/>
                  <a:uFillTx/>
                  <a:latin typeface="Gill Sans" charset="0"/>
                  <a:ea typeface="Gill Sans" charset="0"/>
                  <a:cs typeface="Gill Sans" charset="0"/>
                </a:rPr>
                <a:t>C</a:t>
              </a:r>
              <a:endPar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endParaRPr>
            </a:p>
          </p:txBody>
        </p:sp>
        <p:sp>
          <p:nvSpPr>
            <p:cNvPr id="70" name="Rectangle 69"/>
            <p:cNvSpPr/>
            <p:nvPr/>
          </p:nvSpPr>
          <p:spPr>
            <a:xfrm>
              <a:off x="1880812" y="3419430"/>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rPr>
                <a:t>D</a:t>
              </a:r>
            </a:p>
          </p:txBody>
        </p:sp>
        <p:sp>
          <p:nvSpPr>
            <p:cNvPr id="71" name="Rectangle 70"/>
            <p:cNvSpPr/>
            <p:nvPr/>
          </p:nvSpPr>
          <p:spPr>
            <a:xfrm>
              <a:off x="1880812" y="4033177"/>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rPr>
                <a:t>E</a:t>
              </a:r>
            </a:p>
          </p:txBody>
        </p:sp>
        <p:sp>
          <p:nvSpPr>
            <p:cNvPr id="73" name="Rectangle 72"/>
            <p:cNvSpPr/>
            <p:nvPr/>
          </p:nvSpPr>
          <p:spPr>
            <a:xfrm>
              <a:off x="2810933" y="3720162"/>
              <a:ext cx="338218" cy="338554"/>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1850" b="0" i="0" u="none" strike="noStrike" kern="1200" cap="none" spc="0" normalizeH="0" baseline="0" noProof="0" dirty="0">
                  <a:ln>
                    <a:noFill/>
                  </a:ln>
                  <a:solidFill>
                    <a:srgbClr val="FF0000"/>
                  </a:solidFill>
                  <a:effectLst/>
                  <a:uLnTx/>
                  <a:uFillTx/>
                  <a:latin typeface="Gill Sans" charset="0"/>
                  <a:ea typeface="Gill Sans" charset="0"/>
                  <a:cs typeface="Gill Sans" charset="0"/>
                </a:rPr>
                <a:t>F</a:t>
              </a:r>
            </a:p>
          </p:txBody>
        </p:sp>
      </p:gr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47668" y="1876881"/>
            <a:ext cx="4384313" cy="3798518"/>
          </a:xfrm>
          <a:prstGeom prst="rect">
            <a:avLst/>
          </a:prstGeom>
          <a:effectLst>
            <a:softEdge rad="38100"/>
          </a:effectLst>
        </p:spPr>
      </p:pic>
      <p:sp>
        <p:nvSpPr>
          <p:cNvPr id="15" name="Rectangle 14"/>
          <p:cNvSpPr/>
          <p:nvPr/>
        </p:nvSpPr>
        <p:spPr>
          <a:xfrm>
            <a:off x="4247669" y="4598011"/>
            <a:ext cx="488796"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A</a:t>
            </a:r>
          </a:p>
        </p:txBody>
      </p:sp>
      <p:sp>
        <p:nvSpPr>
          <p:cNvPr id="21" name="Rectangle 20"/>
          <p:cNvSpPr/>
          <p:nvPr/>
        </p:nvSpPr>
        <p:spPr>
          <a:xfrm>
            <a:off x="4247667" y="4144609"/>
            <a:ext cx="488796"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B</a:t>
            </a:r>
          </a:p>
        </p:txBody>
      </p:sp>
      <p:sp>
        <p:nvSpPr>
          <p:cNvPr id="22" name="Rectangle 21"/>
          <p:cNvSpPr/>
          <p:nvPr/>
        </p:nvSpPr>
        <p:spPr>
          <a:xfrm>
            <a:off x="4247667" y="3696519"/>
            <a:ext cx="488796"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C</a:t>
            </a:r>
          </a:p>
        </p:txBody>
      </p:sp>
      <p:sp>
        <p:nvSpPr>
          <p:cNvPr id="23" name="Rectangle 22"/>
          <p:cNvSpPr/>
          <p:nvPr/>
        </p:nvSpPr>
        <p:spPr>
          <a:xfrm>
            <a:off x="4247666" y="3233595"/>
            <a:ext cx="483930"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D</a:t>
            </a:r>
          </a:p>
        </p:txBody>
      </p:sp>
      <p:sp>
        <p:nvSpPr>
          <p:cNvPr id="24" name="Rectangle 23"/>
          <p:cNvSpPr/>
          <p:nvPr/>
        </p:nvSpPr>
        <p:spPr>
          <a:xfrm>
            <a:off x="4247666" y="2782193"/>
            <a:ext cx="491261"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E</a:t>
            </a:r>
          </a:p>
        </p:txBody>
      </p:sp>
      <p:sp>
        <p:nvSpPr>
          <p:cNvPr id="25" name="Rectangle 24"/>
          <p:cNvSpPr/>
          <p:nvPr/>
        </p:nvSpPr>
        <p:spPr>
          <a:xfrm>
            <a:off x="4242800" y="2326606"/>
            <a:ext cx="488796" cy="461665"/>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2400" b="0" i="0" u="none" strike="noStrike" kern="1200" cap="none" spc="0" normalizeH="0" baseline="0" noProof="0" dirty="0">
                <a:ln>
                  <a:noFill/>
                </a:ln>
                <a:solidFill>
                  <a:srgbClr val="002060"/>
                </a:solidFill>
                <a:effectLst/>
                <a:uLnTx/>
                <a:uFillTx/>
                <a:latin typeface="Gill Sans" charset="0"/>
                <a:ea typeface="Gill Sans" charset="0"/>
                <a:cs typeface="Gill Sans" charset="0"/>
              </a:rPr>
              <a:t>F</a:t>
            </a:r>
          </a:p>
        </p:txBody>
      </p:sp>
      <p:sp>
        <p:nvSpPr>
          <p:cNvPr id="26" name="Rectangle 25"/>
          <p:cNvSpPr/>
          <p:nvPr/>
        </p:nvSpPr>
        <p:spPr>
          <a:xfrm>
            <a:off x="4738927" y="5524880"/>
            <a:ext cx="3675868" cy="707886"/>
          </a:xfrm>
          <a:prstGeom prst="rect">
            <a:avLst/>
          </a:prstGeom>
        </p:spPr>
        <p:txBody>
          <a:bodyPr wrap="square">
            <a:spAutoFit/>
          </a:body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defRPr/>
            </a:pPr>
            <a:r>
              <a:rPr kumimoji="0" lang="en-GB" sz="4000" b="0" i="1" u="none" strike="noStrike" kern="1200" cap="none" spc="0" normalizeH="0" baseline="0" noProof="0">
                <a:ln>
                  <a:noFill/>
                </a:ln>
                <a:solidFill>
                  <a:srgbClr val="002060"/>
                </a:solidFill>
                <a:effectLst/>
                <a:uLnTx/>
                <a:uFillTx/>
                <a:latin typeface="Times New Roman" charset="0"/>
                <a:ea typeface="Times New Roman" charset="0"/>
                <a:cs typeface="Times New Roman" charset="0"/>
              </a:rPr>
              <a:t>r</a:t>
            </a:r>
            <a:endParaRPr kumimoji="0" lang="en-GB" sz="4000" b="0" i="1" u="none" strike="noStrike" kern="1200" cap="none" spc="0" normalizeH="0" baseline="0" noProof="0" dirty="0">
              <a:ln>
                <a:noFill/>
              </a:ln>
              <a:solidFill>
                <a:srgbClr val="002060"/>
              </a:solidFill>
              <a:effectLst/>
              <a:uLnTx/>
              <a:uFillTx/>
              <a:latin typeface="Times New Roman" charset="0"/>
              <a:ea typeface="Times New Roman" charset="0"/>
              <a:cs typeface="Times New Roman" charset="0"/>
            </a:endParaRPr>
          </a:p>
        </p:txBody>
      </p:sp>
      <p:sp>
        <p:nvSpPr>
          <p:cNvPr id="27" name="Text Box 2"/>
          <p:cNvSpPr txBox="1">
            <a:spLocks noChangeArrowheads="1"/>
          </p:cNvSpPr>
          <p:nvPr/>
        </p:nvSpPr>
        <p:spPr bwMode="auto">
          <a:xfrm>
            <a:off x="4731596" y="1319514"/>
            <a:ext cx="3683000" cy="6124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66168" rIns="90000" bIns="45000" anchor="ctr"/>
          <a:lstStyle>
            <a:lvl1pPr marL="342900" indent="-3413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9p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kumimoji="0" lang="en-GB" sz="2800" b="0" i="0" u="none" strike="noStrike" kern="1200" cap="none" spc="0" normalizeH="0" baseline="0" noProof="0">
                <a:ln>
                  <a:noFill/>
                </a:ln>
                <a:solidFill>
                  <a:srgbClr val="002060"/>
                </a:solidFill>
                <a:effectLst/>
                <a:uLnTx/>
                <a:uFillTx/>
                <a:latin typeface="Gill Sans" charset="0"/>
                <a:ea typeface="Gill Sans" charset="0"/>
                <a:cs typeface="Gill Sans" charset="0"/>
              </a:rPr>
              <a:t>Dendrogram</a:t>
            </a:r>
            <a:endParaRPr kumimoji="0" lang="en-GB" sz="2800" b="0" i="0" u="none" strike="noStrike" kern="1200" cap="none" spc="0" normalizeH="0" baseline="0" noProof="0" dirty="0">
              <a:ln>
                <a:noFill/>
              </a:ln>
              <a:solidFill>
                <a:srgbClr val="002060"/>
              </a:solidFill>
              <a:effectLst/>
              <a:uLnTx/>
              <a:uFillTx/>
              <a:latin typeface="Gill Sans" charset="0"/>
              <a:ea typeface="Gill Sans" charset="0"/>
              <a:cs typeface="Gill Sans" charset="0"/>
            </a:endParaRPr>
          </a:p>
        </p:txBody>
      </p:sp>
    </p:spTree>
    <p:extLst>
      <p:ext uri="{BB962C8B-B14F-4D97-AF65-F5344CB8AC3E}">
        <p14:creationId xmlns:p14="http://schemas.microsoft.com/office/powerpoint/2010/main" val="31918870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p:txBody>
          <a:bodyPr/>
          <a:lstStyle/>
          <a:p>
            <a:r>
              <a:rPr lang="en-GB" dirty="0"/>
              <a:t>Hierarchical Clustering</a:t>
            </a:r>
          </a:p>
        </p:txBody>
      </p:sp>
      <p:sp>
        <p:nvSpPr>
          <p:cNvPr id="2" name="Slide Number Placeholder 1">
            <a:extLst>
              <a:ext uri="{FF2B5EF4-FFF2-40B4-BE49-F238E27FC236}">
                <a16:creationId xmlns:a16="http://schemas.microsoft.com/office/drawing/2014/main" id="{941B9AAF-1F9E-4872-BC28-6C49C62DC144}"/>
              </a:ext>
            </a:extLst>
          </p:cNvPr>
          <p:cNvSpPr>
            <a:spLocks noGrp="1"/>
          </p:cNvSpPr>
          <p:nvPr>
            <p:ph type="sldNum" sz="quarter" idx="12"/>
          </p:nvPr>
        </p:nvSpPr>
        <p:spPr/>
        <p:txBody>
          <a:bodyPr/>
          <a:lstStyle/>
          <a:p>
            <a:fld id="{BD4F4004-E63A-1E41-A0F9-3295A1F4DFAA}" type="slidenum">
              <a:rPr lang="en-US" smtClean="0"/>
              <a:pPr/>
              <a:t>22</a:t>
            </a:fld>
            <a:endParaRPr lang="en-US"/>
          </a:p>
        </p:txBody>
      </p:sp>
      <p:sp>
        <p:nvSpPr>
          <p:cNvPr id="27" name="Text Box 2"/>
          <p:cNvSpPr txBox="1">
            <a:spLocks noChangeArrowheads="1"/>
          </p:cNvSpPr>
          <p:nvPr/>
        </p:nvSpPr>
        <p:spPr bwMode="auto">
          <a:xfrm>
            <a:off x="5173556" y="2089134"/>
            <a:ext cx="3683000" cy="6124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66168" rIns="90000" bIns="45000" anchor="ctr"/>
          <a:lstStyle>
            <a:lvl1pPr marL="342900" indent="-3413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9p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kumimoji="0" lang="en-GB" sz="2800" b="0" i="0" u="none" strike="noStrike" kern="1200" cap="none" spc="0" normalizeH="0" baseline="0" noProof="0" dirty="0">
                <a:ln>
                  <a:noFill/>
                </a:ln>
                <a:solidFill>
                  <a:srgbClr val="002060"/>
                </a:solidFill>
                <a:effectLst/>
                <a:uLnTx/>
                <a:uFillTx/>
                <a:latin typeface="Gill Sans" charset="0"/>
                <a:ea typeface="Gill Sans" charset="0"/>
                <a:cs typeface="Gill Sans" charset="0"/>
              </a:rPr>
              <a:t>Dendrogram</a:t>
            </a:r>
          </a:p>
        </p:txBody>
      </p:sp>
      <p:pic>
        <p:nvPicPr>
          <p:cNvPr id="8" name="Picture 7">
            <a:extLst>
              <a:ext uri="{FF2B5EF4-FFF2-40B4-BE49-F238E27FC236}">
                <a16:creationId xmlns:a16="http://schemas.microsoft.com/office/drawing/2014/main" id="{0837A222-5154-4B50-B3F2-90D5593E93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435" y="2152943"/>
            <a:ext cx="4955061" cy="3340035"/>
          </a:xfrm>
          <a:prstGeom prst="rect">
            <a:avLst/>
          </a:prstGeom>
        </p:spPr>
      </p:pic>
      <p:pic>
        <p:nvPicPr>
          <p:cNvPr id="9" name="Picture 8">
            <a:extLst>
              <a:ext uri="{FF2B5EF4-FFF2-40B4-BE49-F238E27FC236}">
                <a16:creationId xmlns:a16="http://schemas.microsoft.com/office/drawing/2014/main" id="{2CE1642B-6F5A-4765-9FF4-E797CD8E89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06964" y="2639028"/>
            <a:ext cx="2985334" cy="2853950"/>
          </a:xfrm>
          <a:prstGeom prst="rect">
            <a:avLst/>
          </a:prstGeom>
        </p:spPr>
      </p:pic>
      <p:sp>
        <p:nvSpPr>
          <p:cNvPr id="11" name="Rectangle 10">
            <a:extLst>
              <a:ext uri="{FF2B5EF4-FFF2-40B4-BE49-F238E27FC236}">
                <a16:creationId xmlns:a16="http://schemas.microsoft.com/office/drawing/2014/main" id="{6113E1D8-1E2F-4112-B432-830EA1488FC0}"/>
              </a:ext>
            </a:extLst>
          </p:cNvPr>
          <p:cNvSpPr/>
          <p:nvPr/>
        </p:nvSpPr>
        <p:spPr>
          <a:xfrm>
            <a:off x="2274276" y="2250830"/>
            <a:ext cx="1573823" cy="1551549"/>
          </a:xfrm>
          <a:prstGeom prst="rect">
            <a:avLst/>
          </a:prstGeom>
          <a:noFill/>
          <a:ln w="3810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0F2857DD-08BC-4DEF-B299-45A154BB2C13}"/>
              </a:ext>
            </a:extLst>
          </p:cNvPr>
          <p:cNvCxnSpPr/>
          <p:nvPr/>
        </p:nvCxnSpPr>
        <p:spPr>
          <a:xfrm>
            <a:off x="6126480" y="2701563"/>
            <a:ext cx="0" cy="2791415"/>
          </a:xfrm>
          <a:prstGeom prst="line">
            <a:avLst/>
          </a:prstGeom>
          <a:ln w="381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316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E1642B-6F5A-4765-9FF4-E797CD8E89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06964" y="2639028"/>
            <a:ext cx="2985334" cy="2853950"/>
          </a:xfrm>
          <a:prstGeom prst="rect">
            <a:avLst/>
          </a:prstGeom>
        </p:spPr>
      </p:pic>
      <p:cxnSp>
        <p:nvCxnSpPr>
          <p:cNvPr id="12" name="Straight Connector 11">
            <a:extLst>
              <a:ext uri="{FF2B5EF4-FFF2-40B4-BE49-F238E27FC236}">
                <a16:creationId xmlns:a16="http://schemas.microsoft.com/office/drawing/2014/main" id="{57514EEC-E4D6-5D44-959D-78F2014EA0A3}"/>
              </a:ext>
            </a:extLst>
          </p:cNvPr>
          <p:cNvCxnSpPr/>
          <p:nvPr/>
        </p:nvCxnSpPr>
        <p:spPr>
          <a:xfrm>
            <a:off x="6522720" y="2701563"/>
            <a:ext cx="0" cy="2791415"/>
          </a:xfrm>
          <a:prstGeom prst="line">
            <a:avLst/>
          </a:prstGeom>
          <a:ln w="38100">
            <a:solidFill>
              <a:srgbClr val="00B0F0"/>
            </a:solidFill>
            <a:prstDash val="sysDash"/>
          </a:ln>
          <a:effectLst/>
        </p:spPr>
        <p:style>
          <a:lnRef idx="2">
            <a:schemeClr val="accent1"/>
          </a:lnRef>
          <a:fillRef idx="0">
            <a:schemeClr val="accent1"/>
          </a:fillRef>
          <a:effectRef idx="1">
            <a:schemeClr val="accent1"/>
          </a:effectRef>
          <a:fontRef idx="minor">
            <a:schemeClr val="tx1"/>
          </a:fontRef>
        </p:style>
      </p:cxnSp>
      <p:sp>
        <p:nvSpPr>
          <p:cNvPr id="48129" name="Rectangle 1"/>
          <p:cNvSpPr>
            <a:spLocks noGrp="1" noChangeArrowheads="1"/>
          </p:cNvSpPr>
          <p:nvPr>
            <p:ph type="title"/>
          </p:nvPr>
        </p:nvSpPr>
        <p:spPr/>
        <p:txBody>
          <a:bodyPr/>
          <a:lstStyle/>
          <a:p>
            <a:r>
              <a:rPr lang="en-GB" dirty="0"/>
              <a:t>Hierarchical Clustering</a:t>
            </a:r>
          </a:p>
        </p:txBody>
      </p:sp>
      <p:sp>
        <p:nvSpPr>
          <p:cNvPr id="2" name="Slide Number Placeholder 1">
            <a:extLst>
              <a:ext uri="{FF2B5EF4-FFF2-40B4-BE49-F238E27FC236}">
                <a16:creationId xmlns:a16="http://schemas.microsoft.com/office/drawing/2014/main" id="{920D9BC6-B371-47EF-9ABB-8FC524596A81}"/>
              </a:ext>
            </a:extLst>
          </p:cNvPr>
          <p:cNvSpPr>
            <a:spLocks noGrp="1"/>
          </p:cNvSpPr>
          <p:nvPr>
            <p:ph type="sldNum" sz="quarter" idx="12"/>
          </p:nvPr>
        </p:nvSpPr>
        <p:spPr/>
        <p:txBody>
          <a:bodyPr/>
          <a:lstStyle/>
          <a:p>
            <a:fld id="{BD4F4004-E63A-1E41-A0F9-3295A1F4DFAA}" type="slidenum">
              <a:rPr lang="en-US" smtClean="0"/>
              <a:pPr/>
              <a:t>23</a:t>
            </a:fld>
            <a:endParaRPr lang="en-US"/>
          </a:p>
        </p:txBody>
      </p:sp>
      <p:sp>
        <p:nvSpPr>
          <p:cNvPr id="27" name="Text Box 2"/>
          <p:cNvSpPr txBox="1">
            <a:spLocks noChangeArrowheads="1"/>
          </p:cNvSpPr>
          <p:nvPr/>
        </p:nvSpPr>
        <p:spPr bwMode="auto">
          <a:xfrm>
            <a:off x="5173556" y="2089134"/>
            <a:ext cx="3683000" cy="6124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66168" rIns="90000" bIns="45000" anchor="ctr"/>
          <a:lstStyle>
            <a:lvl1pPr marL="342900" indent="-3413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9pPr>
          </a:lstStyle>
          <a:p>
            <a:pPr marL="1587" marR="0" lvl="0" indent="0" algn="ctr" defTabSz="457200" rtl="0" eaLnBrk="1" fontAlgn="auto" latinLnBrk="0" hangingPunct="1">
              <a:lnSpc>
                <a:spcPct val="100000"/>
              </a:lnSpc>
              <a:spcBef>
                <a:spcPts val="0"/>
              </a:spcBef>
              <a:spcAft>
                <a:spcPts val="0"/>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kumimoji="0" lang="en-GB" sz="2800" b="0" i="0" u="none" strike="noStrike" kern="1200" cap="none" spc="0" normalizeH="0" baseline="0" noProof="0" dirty="0">
                <a:ln>
                  <a:noFill/>
                </a:ln>
                <a:solidFill>
                  <a:srgbClr val="002060"/>
                </a:solidFill>
                <a:effectLst/>
                <a:uLnTx/>
                <a:uFillTx/>
                <a:latin typeface="Gill Sans" charset="0"/>
                <a:ea typeface="Gill Sans" charset="0"/>
                <a:cs typeface="Gill Sans" charset="0"/>
              </a:rPr>
              <a:t>Dendrogram</a:t>
            </a:r>
          </a:p>
        </p:txBody>
      </p:sp>
      <p:pic>
        <p:nvPicPr>
          <p:cNvPr id="8" name="Picture 7">
            <a:extLst>
              <a:ext uri="{FF2B5EF4-FFF2-40B4-BE49-F238E27FC236}">
                <a16:creationId xmlns:a16="http://schemas.microsoft.com/office/drawing/2014/main" id="{0837A222-5154-4B50-B3F2-90D5593E93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3435" y="2152943"/>
            <a:ext cx="4955061" cy="3340035"/>
          </a:xfrm>
          <a:prstGeom prst="rect">
            <a:avLst/>
          </a:prstGeom>
        </p:spPr>
      </p:pic>
      <p:sp>
        <p:nvSpPr>
          <p:cNvPr id="10" name="Rectangle 9">
            <a:extLst>
              <a:ext uri="{FF2B5EF4-FFF2-40B4-BE49-F238E27FC236}">
                <a16:creationId xmlns:a16="http://schemas.microsoft.com/office/drawing/2014/main" id="{3D46FAEE-6DC7-8240-948C-171CF56D4C2A}"/>
              </a:ext>
            </a:extLst>
          </p:cNvPr>
          <p:cNvSpPr/>
          <p:nvPr/>
        </p:nvSpPr>
        <p:spPr>
          <a:xfrm>
            <a:off x="668215" y="3881575"/>
            <a:ext cx="1573823" cy="1551549"/>
          </a:xfrm>
          <a:prstGeom prst="rect">
            <a:avLst/>
          </a:prstGeom>
          <a:noFill/>
          <a:ln w="38100">
            <a:solidFill>
              <a:srgbClr val="00B0F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560953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598394" y="1706936"/>
            <a:ext cx="7947212" cy="4311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66168" rIns="90000" bIns="45000"/>
          <a:lstStyle>
            <a:lvl1pPr marL="342900" indent="-341313">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MS Gothic" charset="0"/>
              </a:defRPr>
            </a:lvl9pPr>
          </a:lstStyle>
          <a:p>
            <a:pPr marL="1587" marR="0" lvl="0" indent="0" algn="l" defTabSz="457200" rtl="0" eaLnBrk="1" fontAlgn="auto" latinLnBrk="0" hangingPunct="1">
              <a:lnSpc>
                <a:spcPct val="100000"/>
              </a:lnSpc>
              <a:spcBef>
                <a:spcPts val="638"/>
              </a:spcBef>
              <a:spcAft>
                <a:spcPts val="1425"/>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kumimoji="0" lang="en-GB" sz="2400" b="0" i="0" u="none" strike="noStrike" kern="1200" cap="none" spc="0" normalizeH="0" baseline="0" noProof="0" dirty="0">
                <a:ln>
                  <a:noFill/>
                </a:ln>
                <a:solidFill>
                  <a:srgbClr val="FFFFFF"/>
                </a:solidFill>
                <a:effectLst/>
                <a:uLnTx/>
                <a:uFillTx/>
                <a:latin typeface="Arial (Body)"/>
                <a:ea typeface="Gill Sans" charset="0"/>
                <a:cs typeface="Gill Sans" charset="0"/>
              </a:rPr>
              <a:t>Agglomerative</a:t>
            </a:r>
            <a:br>
              <a:rPr kumimoji="0" lang="en-GB" sz="2400" b="0" i="0" u="none" strike="noStrike" kern="1200" cap="none" spc="0" normalizeH="0" baseline="0" noProof="0" dirty="0">
                <a:ln>
                  <a:noFill/>
                </a:ln>
                <a:solidFill>
                  <a:srgbClr val="FFFFFF"/>
                </a:solidFill>
                <a:effectLst/>
                <a:uLnTx/>
                <a:uFillTx/>
                <a:latin typeface="Arial (Body)"/>
                <a:ea typeface="Gill Sans" charset="0"/>
                <a:cs typeface="Gill Sans" charset="0"/>
              </a:rPr>
            </a:br>
            <a: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t>Bottom Up: 	Begins with one cluster per data point;</a:t>
            </a:r>
            <a:b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br>
            <a: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t> 			Gradually merge into larger clusters.</a:t>
            </a:r>
          </a:p>
          <a:p>
            <a:pPr marL="1587" marR="0" lvl="0" indent="0" algn="l" defTabSz="457200" rtl="0" eaLnBrk="1" fontAlgn="auto" latinLnBrk="0" hangingPunct="1">
              <a:lnSpc>
                <a:spcPct val="100000"/>
              </a:lnSpc>
              <a:spcBef>
                <a:spcPts val="638"/>
              </a:spcBef>
              <a:spcAft>
                <a:spcPts val="1425"/>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kumimoji="0" lang="en-GB" sz="2400" b="0" i="0" u="none" strike="noStrike" kern="1200" cap="none" spc="0" normalizeH="0" baseline="0" noProof="0" dirty="0">
                <a:ln>
                  <a:noFill/>
                </a:ln>
                <a:solidFill>
                  <a:srgbClr val="FFFFFF"/>
                </a:solidFill>
                <a:effectLst/>
                <a:uLnTx/>
                <a:uFillTx/>
                <a:latin typeface="Arial (Body)"/>
                <a:ea typeface="Gill Sans" charset="0"/>
                <a:cs typeface="Gill Sans" charset="0"/>
              </a:rPr>
              <a:t>Divisive</a:t>
            </a:r>
            <a:br>
              <a:rPr kumimoji="0" lang="en-GB" sz="2400" b="0" i="0" u="none" strike="noStrike" kern="1200" cap="none" spc="0" normalizeH="0" baseline="0" noProof="0" dirty="0">
                <a:ln>
                  <a:noFill/>
                </a:ln>
                <a:solidFill>
                  <a:srgbClr val="FFFFFF"/>
                </a:solidFill>
                <a:effectLst/>
                <a:uLnTx/>
                <a:uFillTx/>
                <a:latin typeface="Arial (Body)"/>
                <a:ea typeface="Gill Sans" charset="0"/>
                <a:cs typeface="Gill Sans" charset="0"/>
              </a:rPr>
            </a:br>
            <a: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t>Top Down: 	Begins with one big cluster;</a:t>
            </a:r>
            <a:b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br>
            <a:r>
              <a:rPr kumimoji="0" lang="en-GB" sz="2400" b="0" i="0" u="none" strike="noStrike" kern="1200" cap="none" spc="0" normalizeH="0" baseline="0" noProof="0" dirty="0">
                <a:ln>
                  <a:noFill/>
                </a:ln>
                <a:solidFill>
                  <a:srgbClr val="FFFF00"/>
                </a:solidFill>
                <a:effectLst/>
                <a:uLnTx/>
                <a:uFillTx/>
                <a:latin typeface="Arial (Body)"/>
                <a:ea typeface="Gill Sans" charset="0"/>
                <a:cs typeface="Gill Sans" charset="0"/>
              </a:rPr>
              <a:t>			Gradually split into smaller clusters.</a:t>
            </a:r>
          </a:p>
          <a:p>
            <a:pPr marL="1587" marR="0" lvl="0" indent="0" algn="l" defTabSz="457200" rtl="0" eaLnBrk="1" fontAlgn="auto" latinLnBrk="0" hangingPunct="1">
              <a:lnSpc>
                <a:spcPct val="100000"/>
              </a:lnSpc>
              <a:spcBef>
                <a:spcPts val="638"/>
              </a:spcBef>
              <a:spcAft>
                <a:spcPts val="1425"/>
              </a:spcAft>
              <a:buClr>
                <a:srgbClr val="FFFFFF"/>
              </a:buClr>
              <a:buSzPct val="45000"/>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kumimoji="0" lang="en-GB" sz="2800" b="0" i="0" u="none" strike="noStrike" kern="1200" cap="none" spc="0" normalizeH="0" baseline="0" noProof="0" dirty="0">
              <a:ln>
                <a:noFill/>
              </a:ln>
              <a:solidFill>
                <a:srgbClr val="FFFF00"/>
              </a:solidFill>
              <a:effectLst/>
              <a:uLnTx/>
              <a:uFillTx/>
              <a:latin typeface="Gill Sans" charset="0"/>
              <a:ea typeface="Gill Sans" charset="0"/>
              <a:cs typeface="Gill Sans" charset="0"/>
            </a:endParaRPr>
          </a:p>
        </p:txBody>
      </p:sp>
      <p:sp>
        <p:nvSpPr>
          <p:cNvPr id="8" name="Title 1">
            <a:extLst>
              <a:ext uri="{FF2B5EF4-FFF2-40B4-BE49-F238E27FC236}">
                <a16:creationId xmlns:a16="http://schemas.microsoft.com/office/drawing/2014/main" id="{8F645CAB-20A5-4E4D-AC73-55A80AFD0638}"/>
              </a:ext>
            </a:extLst>
          </p:cNvPr>
          <p:cNvSpPr txBox="1">
            <a:spLocks/>
          </p:cNvSpPr>
          <p:nvPr/>
        </p:nvSpPr>
        <p:spPr bwMode="auto">
          <a:xfrm>
            <a:off x="330200" y="908050"/>
            <a:ext cx="8489950" cy="5665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rgbClr val="808080"/>
                </a:solidFill>
                <a:effectLst/>
                <a:uLnTx/>
                <a:uFillTx/>
                <a:latin typeface="Arial"/>
                <a:ea typeface="+mj-ea"/>
                <a:cs typeface="+mj-cs"/>
              </a:rPr>
              <a:t>Hierarchical Clustering</a:t>
            </a:r>
            <a:br>
              <a:rPr kumimoji="0" lang="en-US" sz="3200" b="1" i="0" u="none" strike="noStrike" kern="0" cap="none" spc="0" normalizeH="0" baseline="0" noProof="0" dirty="0">
                <a:ln>
                  <a:noFill/>
                </a:ln>
                <a:solidFill>
                  <a:srgbClr val="808080"/>
                </a:solidFill>
                <a:effectLst/>
                <a:uLnTx/>
                <a:uFillTx/>
                <a:latin typeface="Arial"/>
                <a:ea typeface="+mj-ea"/>
                <a:cs typeface="+mj-cs"/>
              </a:rPr>
            </a:br>
            <a:endParaRPr kumimoji="0" lang="en-US" sz="3000" b="1" i="0" u="none" strike="noStrike" kern="0" cap="none" spc="0" normalizeH="0" baseline="0" noProof="0" dirty="0">
              <a:ln>
                <a:noFill/>
              </a:ln>
              <a:solidFill>
                <a:srgbClr val="808080"/>
              </a:solidFill>
              <a:effectLst/>
              <a:uLnTx/>
              <a:uFillTx/>
              <a:latin typeface="Arial"/>
              <a:ea typeface="+mj-ea"/>
              <a:cs typeface="+mj-cs"/>
            </a:endParaRPr>
          </a:p>
        </p:txBody>
      </p:sp>
      <p:sp>
        <p:nvSpPr>
          <p:cNvPr id="2" name="Slide Number Placeholder 1">
            <a:extLst>
              <a:ext uri="{FF2B5EF4-FFF2-40B4-BE49-F238E27FC236}">
                <a16:creationId xmlns:a16="http://schemas.microsoft.com/office/drawing/2014/main" id="{2434333B-B12C-4E9A-8BDB-ADBF5B4F9F5B}"/>
              </a:ext>
            </a:extLst>
          </p:cNvPr>
          <p:cNvSpPr>
            <a:spLocks noGrp="1"/>
          </p:cNvSpPr>
          <p:nvPr>
            <p:ph type="sldNum" sz="quarter" idx="12"/>
          </p:nvPr>
        </p:nvSpPr>
        <p:spPr/>
        <p:txBody>
          <a:bodyPr/>
          <a:lstStyle/>
          <a:p>
            <a:fld id="{BD4F4004-E63A-1E41-A0F9-3295A1F4DFAA}" type="slidenum">
              <a:rPr lang="en-US" smtClean="0"/>
              <a:pPr/>
              <a:t>24</a:t>
            </a:fld>
            <a:endParaRPr lang="en-US"/>
          </a:p>
        </p:txBody>
      </p:sp>
    </p:spTree>
    <p:extLst>
      <p:ext uri="{BB962C8B-B14F-4D97-AF65-F5344CB8AC3E}">
        <p14:creationId xmlns:p14="http://schemas.microsoft.com/office/powerpoint/2010/main" val="11689009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Clustering</a:t>
            </a:r>
            <a:br>
              <a:rPr lang="en-US" dirty="0"/>
            </a:br>
            <a:r>
              <a:rPr lang="en-US" dirty="0"/>
              <a:t>Density-based – DBSCAN Clustering</a:t>
            </a:r>
          </a:p>
        </p:txBody>
      </p:sp>
      <p:sp>
        <p:nvSpPr>
          <p:cNvPr id="8" name="Slide Number Placeholder 7">
            <a:extLst>
              <a:ext uri="{FF2B5EF4-FFF2-40B4-BE49-F238E27FC236}">
                <a16:creationId xmlns:a16="http://schemas.microsoft.com/office/drawing/2014/main" id="{EF3C2496-D567-4623-919D-BEF8EB54F3FE}"/>
              </a:ext>
            </a:extLst>
          </p:cNvPr>
          <p:cNvSpPr>
            <a:spLocks noGrp="1"/>
          </p:cNvSpPr>
          <p:nvPr>
            <p:ph type="sldNum" sz="quarter" idx="10"/>
          </p:nvPr>
        </p:nvSpPr>
        <p:spPr/>
        <p:txBody>
          <a:bodyPr/>
          <a:lstStyle/>
          <a:p>
            <a:fld id="{F182FCC7-0291-416F-A86F-E5066FAD9B80}" type="slidenum">
              <a:rPr lang="en-US" smtClean="0"/>
              <a:pPr/>
              <a:t>25</a:t>
            </a:fld>
            <a:endParaRPr lang="en-US" dirty="0"/>
          </a:p>
        </p:txBody>
      </p:sp>
      <p:sp>
        <p:nvSpPr>
          <p:cNvPr id="23" name="TextBox 22"/>
          <p:cNvSpPr txBox="1"/>
          <p:nvPr/>
        </p:nvSpPr>
        <p:spPr>
          <a:xfrm>
            <a:off x="551941" y="2053218"/>
            <a:ext cx="7757304" cy="646331"/>
          </a:xfrm>
          <a:prstGeom prst="rect">
            <a:avLst/>
          </a:prstGeom>
          <a:noFill/>
        </p:spPr>
        <p:txBody>
          <a:bodyPr wrap="square" rtlCol="0">
            <a:spAutoFit/>
          </a:bodyPr>
          <a:lstStyle/>
          <a:p>
            <a:r>
              <a:rPr lang="en-US" dirty="0"/>
              <a:t>DBSCAN builds clusters of points based on local proximity, considering </a:t>
            </a:r>
            <a:r>
              <a:rPr lang="en-US" dirty="0" err="1"/>
              <a:t>neighbours</a:t>
            </a:r>
            <a:r>
              <a:rPr lang="en-US" dirty="0"/>
              <a:t> within a maximum distance threshold  </a:t>
            </a:r>
            <a:endParaRPr lang="en-US" b="1" dirty="0"/>
          </a:p>
        </p:txBody>
      </p:sp>
      <p:sp>
        <p:nvSpPr>
          <p:cNvPr id="6" name="Rectangle 5"/>
          <p:cNvSpPr/>
          <p:nvPr/>
        </p:nvSpPr>
        <p:spPr>
          <a:xfrm>
            <a:off x="5074240" y="3028530"/>
            <a:ext cx="3954147" cy="3046988"/>
          </a:xfrm>
          <a:prstGeom prst="rect">
            <a:avLst/>
          </a:prstGeom>
        </p:spPr>
        <p:txBody>
          <a:bodyPr wrap="square">
            <a:spAutoFit/>
          </a:bodyPr>
          <a:lstStyle/>
          <a:p>
            <a:r>
              <a:rPr lang="en-US" sz="1600" dirty="0"/>
              <a:t>Given </a:t>
            </a:r>
            <a:r>
              <a:rPr lang="en-US" sz="1600" i="1" dirty="0"/>
              <a:t>ε</a:t>
            </a:r>
            <a:r>
              <a:rPr lang="en-US" sz="1600" dirty="0"/>
              <a:t> (search radius) and </a:t>
            </a:r>
            <a:r>
              <a:rPr lang="en-US" sz="1600" i="1" dirty="0" err="1"/>
              <a:t>minPts</a:t>
            </a:r>
            <a:r>
              <a:rPr lang="en-US" sz="1600" dirty="0"/>
              <a:t>, points are classified into three classes:</a:t>
            </a:r>
          </a:p>
          <a:p>
            <a:endParaRPr lang="en-US" sz="1600" dirty="0"/>
          </a:p>
          <a:p>
            <a:pPr marL="342900" indent="-342900">
              <a:buAutoNum type="arabicPeriod"/>
            </a:pPr>
            <a:r>
              <a:rPr lang="en-US" sz="1600" dirty="0"/>
              <a:t>Point p is </a:t>
            </a:r>
            <a:r>
              <a:rPr lang="en-US" sz="1600" b="1" dirty="0">
                <a:solidFill>
                  <a:srgbClr val="FF0000"/>
                </a:solidFill>
              </a:rPr>
              <a:t>core point</a:t>
            </a:r>
            <a:r>
              <a:rPr lang="en-US" sz="1600" dirty="0"/>
              <a:t>: if at least </a:t>
            </a:r>
            <a:r>
              <a:rPr lang="en-US" sz="1600" i="1" dirty="0" err="1"/>
              <a:t>minPts</a:t>
            </a:r>
            <a:r>
              <a:rPr lang="en-US" sz="1600" dirty="0"/>
              <a:t> points are within distance ε of it (including p)</a:t>
            </a:r>
          </a:p>
          <a:p>
            <a:pPr marL="342900" indent="-342900">
              <a:buAutoNum type="arabicPeriod"/>
            </a:pPr>
            <a:r>
              <a:rPr lang="en-US" sz="1600" dirty="0"/>
              <a:t>Point p is </a:t>
            </a:r>
            <a:r>
              <a:rPr lang="en-US" sz="1600" b="1" dirty="0">
                <a:solidFill>
                  <a:srgbClr val="FFFF00"/>
                </a:solidFill>
              </a:rPr>
              <a:t>edge point</a:t>
            </a:r>
            <a:r>
              <a:rPr lang="en-US" sz="1600" dirty="0"/>
              <a:t>: if p is not a core point but it is reachable from a core point</a:t>
            </a:r>
          </a:p>
          <a:p>
            <a:pPr marL="342900" indent="-342900">
              <a:buAutoNum type="arabicPeriod"/>
            </a:pPr>
            <a:r>
              <a:rPr lang="en-US" sz="1600" dirty="0"/>
              <a:t>Point p is </a:t>
            </a:r>
            <a:r>
              <a:rPr lang="en-US" sz="1600" b="1" dirty="0">
                <a:solidFill>
                  <a:srgbClr val="0000FF"/>
                </a:solidFill>
              </a:rPr>
              <a:t>outlier</a:t>
            </a:r>
            <a:r>
              <a:rPr lang="en-US" sz="1600" dirty="0"/>
              <a:t>: all points not reachable from any core points</a:t>
            </a:r>
          </a:p>
          <a:p>
            <a:endParaRPr lang="en-US" sz="1600" b="1" dirty="0"/>
          </a:p>
        </p:txBody>
      </p:sp>
      <p:grpSp>
        <p:nvGrpSpPr>
          <p:cNvPr id="7" name="Group 6"/>
          <p:cNvGrpSpPr/>
          <p:nvPr/>
        </p:nvGrpSpPr>
        <p:grpSpPr>
          <a:xfrm>
            <a:off x="731062" y="3119040"/>
            <a:ext cx="3925021" cy="2903388"/>
            <a:chOff x="711200" y="3234267"/>
            <a:chExt cx="3767667" cy="2734734"/>
          </a:xfrm>
        </p:grpSpPr>
        <p:sp>
          <p:nvSpPr>
            <p:cNvPr id="4" name="Rectangle 3"/>
            <p:cNvSpPr/>
            <p:nvPr/>
          </p:nvSpPr>
          <p:spPr>
            <a:xfrm>
              <a:off x="711200" y="3234267"/>
              <a:ext cx="3767667" cy="2734734"/>
            </a:xfrm>
            <a:prstGeom prst="rect">
              <a:avLst/>
            </a:prstGeom>
            <a:solidFill>
              <a:schemeClr val="tx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56741" y="3337338"/>
              <a:ext cx="3502979" cy="2525647"/>
            </a:xfrm>
            <a:prstGeom prst="rect">
              <a:avLst/>
            </a:prstGeom>
            <a:solidFill>
              <a:schemeClr val="tx1"/>
            </a:solidFill>
            <a:ln w="28575" cmpd="sng">
              <a:noFill/>
            </a:ln>
          </p:spPr>
        </p:pic>
      </p:grpSp>
      <p:sp>
        <p:nvSpPr>
          <p:cNvPr id="3" name="TextBox 2">
            <a:extLst>
              <a:ext uri="{FF2B5EF4-FFF2-40B4-BE49-F238E27FC236}">
                <a16:creationId xmlns:a16="http://schemas.microsoft.com/office/drawing/2014/main" id="{407B584D-B417-4771-8058-D6BEFABF1143}"/>
              </a:ext>
            </a:extLst>
          </p:cNvPr>
          <p:cNvSpPr txBox="1"/>
          <p:nvPr/>
        </p:nvSpPr>
        <p:spPr>
          <a:xfrm>
            <a:off x="3181082" y="3244334"/>
            <a:ext cx="1350877" cy="369332"/>
          </a:xfrm>
          <a:prstGeom prst="rect">
            <a:avLst/>
          </a:prstGeom>
          <a:noFill/>
        </p:spPr>
        <p:txBody>
          <a:bodyPr wrap="square" rtlCol="0">
            <a:spAutoFit/>
          </a:bodyPr>
          <a:lstStyle/>
          <a:p>
            <a:r>
              <a:rPr lang="en-GB" i="1" dirty="0" err="1">
                <a:solidFill>
                  <a:schemeClr val="bg1"/>
                </a:solidFill>
              </a:rPr>
              <a:t>minPts</a:t>
            </a:r>
            <a:r>
              <a:rPr lang="en-GB" dirty="0">
                <a:solidFill>
                  <a:schemeClr val="bg1"/>
                </a:solidFill>
              </a:rPr>
              <a:t> = 3</a:t>
            </a:r>
          </a:p>
        </p:txBody>
      </p:sp>
    </p:spTree>
    <p:extLst>
      <p:ext uri="{BB962C8B-B14F-4D97-AF65-F5344CB8AC3E}">
        <p14:creationId xmlns:p14="http://schemas.microsoft.com/office/powerpoint/2010/main" val="304848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Clustering</a:t>
            </a:r>
            <a:br>
              <a:rPr lang="en-US" dirty="0"/>
            </a:br>
            <a:r>
              <a:rPr lang="en-US" dirty="0"/>
              <a:t>Density-based – DBSCAN Clustering</a:t>
            </a:r>
          </a:p>
        </p:txBody>
      </p:sp>
      <p:sp>
        <p:nvSpPr>
          <p:cNvPr id="9" name="Slide Number Placeholder 8">
            <a:extLst>
              <a:ext uri="{FF2B5EF4-FFF2-40B4-BE49-F238E27FC236}">
                <a16:creationId xmlns:a16="http://schemas.microsoft.com/office/drawing/2014/main" id="{17215F81-5E22-4C66-BACA-704F40A62686}"/>
              </a:ext>
            </a:extLst>
          </p:cNvPr>
          <p:cNvSpPr>
            <a:spLocks noGrp="1"/>
          </p:cNvSpPr>
          <p:nvPr>
            <p:ph type="sldNum" sz="quarter" idx="10"/>
          </p:nvPr>
        </p:nvSpPr>
        <p:spPr/>
        <p:txBody>
          <a:bodyPr/>
          <a:lstStyle/>
          <a:p>
            <a:fld id="{F182FCC7-0291-416F-A86F-E5066FAD9B80}" type="slidenum">
              <a:rPr lang="en-US" smtClean="0"/>
              <a:pPr/>
              <a:t>26</a:t>
            </a:fld>
            <a:endParaRPr lang="en-US" dirty="0"/>
          </a:p>
        </p:txBody>
      </p:sp>
      <p:sp>
        <p:nvSpPr>
          <p:cNvPr id="6" name="Rectangle 5"/>
          <p:cNvSpPr/>
          <p:nvPr/>
        </p:nvSpPr>
        <p:spPr>
          <a:xfrm>
            <a:off x="409090" y="4541792"/>
            <a:ext cx="7884904" cy="2046714"/>
          </a:xfrm>
          <a:prstGeom prst="rect">
            <a:avLst/>
          </a:prstGeom>
        </p:spPr>
        <p:txBody>
          <a:bodyPr wrap="square">
            <a:spAutoFit/>
          </a:bodyPr>
          <a:lstStyle/>
          <a:p>
            <a:r>
              <a:rPr lang="en-US" b="1" dirty="0"/>
              <a:t>Process </a:t>
            </a:r>
            <a:r>
              <a:rPr lang="en-US" dirty="0"/>
              <a:t>(given </a:t>
            </a:r>
            <a:r>
              <a:rPr lang="en-GB" dirty="0"/>
              <a:t>ε and </a:t>
            </a:r>
            <a:r>
              <a:rPr lang="en-GB" i="1" dirty="0" err="1"/>
              <a:t>minPts</a:t>
            </a:r>
            <a:r>
              <a:rPr lang="en-US" b="1" dirty="0"/>
              <a:t>)</a:t>
            </a:r>
            <a:endParaRPr lang="en-US" sz="300" b="1" dirty="0"/>
          </a:p>
          <a:p>
            <a:pPr marL="271463" indent="-271463">
              <a:spcAft>
                <a:spcPts val="600"/>
              </a:spcAft>
              <a:buFont typeface="Wingdings" charset="2"/>
              <a:buAutoNum type="arabicPlain"/>
            </a:pPr>
            <a:endParaRPr lang="en-US" sz="1400" dirty="0"/>
          </a:p>
          <a:p>
            <a:pPr marL="271463" indent="-271463">
              <a:spcAft>
                <a:spcPts val="600"/>
              </a:spcAft>
              <a:buFont typeface="Wingdings" charset="2"/>
              <a:buAutoNum type="arabicPlain"/>
            </a:pPr>
            <a:r>
              <a:rPr lang="en-GB" sz="1600" dirty="0"/>
              <a:t>Identify core points (with at least </a:t>
            </a:r>
            <a:r>
              <a:rPr lang="en-GB" sz="1600" i="1" dirty="0" err="1"/>
              <a:t>minPts</a:t>
            </a:r>
            <a:r>
              <a:rPr lang="en-GB" sz="1600" dirty="0"/>
              <a:t> neighbours)</a:t>
            </a:r>
          </a:p>
          <a:p>
            <a:pPr marL="271463" indent="-271463">
              <a:spcAft>
                <a:spcPts val="600"/>
              </a:spcAft>
              <a:buFont typeface="Wingdings" charset="2"/>
              <a:buAutoNum type="arabicPlain"/>
            </a:pPr>
            <a:r>
              <a:rPr lang="en-GB" sz="1600" dirty="0"/>
              <a:t>Connect core points while ignoring non-core points (forming connected components) </a:t>
            </a:r>
          </a:p>
          <a:p>
            <a:pPr marL="271463" indent="-271463">
              <a:spcAft>
                <a:spcPts val="600"/>
              </a:spcAft>
              <a:buFont typeface="Wingdings" charset="2"/>
              <a:buAutoNum type="arabicPlain"/>
            </a:pPr>
            <a:r>
              <a:rPr lang="en-GB" sz="1600" dirty="0"/>
              <a:t>Assign each non-core point to a nearby cluster if it is within ε of a cluster, otherwise assign it to noise</a:t>
            </a:r>
          </a:p>
        </p:txBody>
      </p:sp>
      <p:grpSp>
        <p:nvGrpSpPr>
          <p:cNvPr id="7" name="Group 6"/>
          <p:cNvGrpSpPr>
            <a:grpSpLocks noChangeAspect="1"/>
          </p:cNvGrpSpPr>
          <p:nvPr/>
        </p:nvGrpSpPr>
        <p:grpSpPr>
          <a:xfrm>
            <a:off x="92278" y="2087350"/>
            <a:ext cx="2920052" cy="2160000"/>
            <a:chOff x="711200" y="3234267"/>
            <a:chExt cx="3767667" cy="2734734"/>
          </a:xfrm>
        </p:grpSpPr>
        <p:sp>
          <p:nvSpPr>
            <p:cNvPr id="4" name="Rectangle 3"/>
            <p:cNvSpPr/>
            <p:nvPr/>
          </p:nvSpPr>
          <p:spPr>
            <a:xfrm>
              <a:off x="711200" y="3234267"/>
              <a:ext cx="3767667" cy="2734734"/>
            </a:xfrm>
            <a:prstGeom prst="rect">
              <a:avLst/>
            </a:prstGeom>
            <a:solidFill>
              <a:schemeClr val="tx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856741" y="3337338"/>
              <a:ext cx="3502979" cy="2525647"/>
            </a:xfrm>
            <a:prstGeom prst="rect">
              <a:avLst/>
            </a:prstGeom>
            <a:solidFill>
              <a:schemeClr val="tx1"/>
            </a:solidFill>
            <a:ln w="28575" cmpd="sng">
              <a:noFill/>
            </a:ln>
          </p:spPr>
        </p:pic>
      </p:grpSp>
      <p:sp>
        <p:nvSpPr>
          <p:cNvPr id="3" name="TextBox 2">
            <a:extLst>
              <a:ext uri="{FF2B5EF4-FFF2-40B4-BE49-F238E27FC236}">
                <a16:creationId xmlns:a16="http://schemas.microsoft.com/office/drawing/2014/main" id="{407B584D-B417-4771-8058-D6BEFABF1143}"/>
              </a:ext>
            </a:extLst>
          </p:cNvPr>
          <p:cNvSpPr txBox="1"/>
          <p:nvPr/>
        </p:nvSpPr>
        <p:spPr>
          <a:xfrm>
            <a:off x="1677255" y="2123812"/>
            <a:ext cx="1350877" cy="369332"/>
          </a:xfrm>
          <a:prstGeom prst="rect">
            <a:avLst/>
          </a:prstGeom>
          <a:noFill/>
        </p:spPr>
        <p:txBody>
          <a:bodyPr wrap="square" rtlCol="0">
            <a:spAutoFit/>
          </a:bodyPr>
          <a:lstStyle/>
          <a:p>
            <a:r>
              <a:rPr lang="en-GB" i="1" dirty="0" err="1">
                <a:solidFill>
                  <a:schemeClr val="bg1"/>
                </a:solidFill>
              </a:rPr>
              <a:t>minPts</a:t>
            </a:r>
            <a:r>
              <a:rPr lang="en-GB" dirty="0">
                <a:solidFill>
                  <a:schemeClr val="bg1"/>
                </a:solidFill>
              </a:rPr>
              <a:t> = 3</a:t>
            </a:r>
          </a:p>
        </p:txBody>
      </p:sp>
      <p:grpSp>
        <p:nvGrpSpPr>
          <p:cNvPr id="10" name="Group 9">
            <a:extLst>
              <a:ext uri="{FF2B5EF4-FFF2-40B4-BE49-F238E27FC236}">
                <a16:creationId xmlns:a16="http://schemas.microsoft.com/office/drawing/2014/main" id="{BA4A0977-BD6E-4A25-A759-F0FE59CC9B19}"/>
              </a:ext>
            </a:extLst>
          </p:cNvPr>
          <p:cNvGrpSpPr>
            <a:grpSpLocks noChangeAspect="1"/>
          </p:cNvGrpSpPr>
          <p:nvPr/>
        </p:nvGrpSpPr>
        <p:grpSpPr>
          <a:xfrm>
            <a:off x="3072388" y="2098404"/>
            <a:ext cx="2920052" cy="2160000"/>
            <a:chOff x="711200" y="3234267"/>
            <a:chExt cx="3767667" cy="2734734"/>
          </a:xfrm>
        </p:grpSpPr>
        <p:sp>
          <p:nvSpPr>
            <p:cNvPr id="11" name="Rectangle 10">
              <a:extLst>
                <a:ext uri="{FF2B5EF4-FFF2-40B4-BE49-F238E27FC236}">
                  <a16:creationId xmlns:a16="http://schemas.microsoft.com/office/drawing/2014/main" id="{C2254280-70A9-4D13-A77E-3D18485E4575}"/>
                </a:ext>
              </a:extLst>
            </p:cNvPr>
            <p:cNvSpPr/>
            <p:nvPr/>
          </p:nvSpPr>
          <p:spPr>
            <a:xfrm>
              <a:off x="711200" y="3234267"/>
              <a:ext cx="3767667" cy="2734734"/>
            </a:xfrm>
            <a:prstGeom prst="rect">
              <a:avLst/>
            </a:prstGeom>
            <a:solidFill>
              <a:schemeClr val="tx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48606D8-68D0-4389-B1CD-A75B66CBA028}"/>
                </a:ext>
              </a:extLst>
            </p:cNvPr>
            <p:cNvPicPr>
              <a:picLocks noChangeAspect="1"/>
            </p:cNvPicPr>
            <p:nvPr/>
          </p:nvPicPr>
          <p:blipFill>
            <a:blip r:embed="rId3"/>
            <a:stretch>
              <a:fillRect/>
            </a:stretch>
          </p:blipFill>
          <p:spPr>
            <a:xfrm>
              <a:off x="856741" y="3337338"/>
              <a:ext cx="3502979" cy="2525647"/>
            </a:xfrm>
            <a:prstGeom prst="rect">
              <a:avLst/>
            </a:prstGeom>
            <a:solidFill>
              <a:schemeClr val="tx1"/>
            </a:solidFill>
            <a:ln w="28575" cmpd="sng">
              <a:noFill/>
            </a:ln>
          </p:spPr>
        </p:pic>
      </p:grpSp>
      <p:grpSp>
        <p:nvGrpSpPr>
          <p:cNvPr id="13" name="Group 12">
            <a:extLst>
              <a:ext uri="{FF2B5EF4-FFF2-40B4-BE49-F238E27FC236}">
                <a16:creationId xmlns:a16="http://schemas.microsoft.com/office/drawing/2014/main" id="{2FFD2F01-EB9A-4A13-B578-714D4BB15CF9}"/>
              </a:ext>
            </a:extLst>
          </p:cNvPr>
          <p:cNvGrpSpPr>
            <a:grpSpLocks noChangeAspect="1"/>
          </p:cNvGrpSpPr>
          <p:nvPr/>
        </p:nvGrpSpPr>
        <p:grpSpPr>
          <a:xfrm>
            <a:off x="6052498" y="2110278"/>
            <a:ext cx="2920052" cy="2160000"/>
            <a:chOff x="711200" y="3234267"/>
            <a:chExt cx="3767667" cy="2734734"/>
          </a:xfrm>
        </p:grpSpPr>
        <p:sp>
          <p:nvSpPr>
            <p:cNvPr id="14" name="Rectangle 13">
              <a:extLst>
                <a:ext uri="{FF2B5EF4-FFF2-40B4-BE49-F238E27FC236}">
                  <a16:creationId xmlns:a16="http://schemas.microsoft.com/office/drawing/2014/main" id="{F6747577-85D8-4B95-A2BB-B25CB91ECBF3}"/>
                </a:ext>
              </a:extLst>
            </p:cNvPr>
            <p:cNvSpPr/>
            <p:nvPr/>
          </p:nvSpPr>
          <p:spPr>
            <a:xfrm>
              <a:off x="711200" y="3234267"/>
              <a:ext cx="3767667" cy="2734734"/>
            </a:xfrm>
            <a:prstGeom prst="rect">
              <a:avLst/>
            </a:prstGeom>
            <a:solidFill>
              <a:schemeClr val="tx1"/>
            </a:solidFill>
            <a:ln w="28575" cmpd="sng">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44DA386F-615D-499F-8362-902F6944A640}"/>
                </a:ext>
              </a:extLst>
            </p:cNvPr>
            <p:cNvPicPr>
              <a:picLocks noChangeAspect="1"/>
            </p:cNvPicPr>
            <p:nvPr/>
          </p:nvPicPr>
          <p:blipFill>
            <a:blip r:embed="rId3"/>
            <a:stretch>
              <a:fillRect/>
            </a:stretch>
          </p:blipFill>
          <p:spPr>
            <a:xfrm>
              <a:off x="856741" y="3337338"/>
              <a:ext cx="3502979" cy="2525647"/>
            </a:xfrm>
            <a:prstGeom prst="rect">
              <a:avLst/>
            </a:prstGeom>
            <a:solidFill>
              <a:schemeClr val="tx1"/>
            </a:solidFill>
            <a:ln w="28575" cmpd="sng">
              <a:noFill/>
            </a:ln>
          </p:spPr>
        </p:pic>
      </p:grpSp>
      <p:sp>
        <p:nvSpPr>
          <p:cNvPr id="8" name="Oval 7">
            <a:extLst>
              <a:ext uri="{FF2B5EF4-FFF2-40B4-BE49-F238E27FC236}">
                <a16:creationId xmlns:a16="http://schemas.microsoft.com/office/drawing/2014/main" id="{EB1E6889-4840-429C-9A44-5435339B2693}"/>
              </a:ext>
            </a:extLst>
          </p:cNvPr>
          <p:cNvSpPr/>
          <p:nvPr/>
        </p:nvSpPr>
        <p:spPr>
          <a:xfrm>
            <a:off x="3792828" y="2994815"/>
            <a:ext cx="1390918" cy="850006"/>
          </a:xfrm>
          <a:prstGeom prst="ellipse">
            <a:avLst/>
          </a:prstGeom>
          <a:solidFill>
            <a:srgbClr val="7FA1A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C74EC847-E62F-46EB-8C54-91E306589739}"/>
              </a:ext>
            </a:extLst>
          </p:cNvPr>
          <p:cNvSpPr/>
          <p:nvPr/>
        </p:nvSpPr>
        <p:spPr>
          <a:xfrm>
            <a:off x="57872" y="1779573"/>
            <a:ext cx="702436" cy="307777"/>
          </a:xfrm>
          <a:prstGeom prst="rect">
            <a:avLst/>
          </a:prstGeom>
        </p:spPr>
        <p:txBody>
          <a:bodyPr wrap="none">
            <a:spAutoFit/>
          </a:bodyPr>
          <a:lstStyle/>
          <a:p>
            <a:r>
              <a:rPr lang="en-GB" sz="1400" dirty="0"/>
              <a:t>Step 1</a:t>
            </a:r>
          </a:p>
        </p:txBody>
      </p:sp>
      <p:sp>
        <p:nvSpPr>
          <p:cNvPr id="18" name="Rectangle 17">
            <a:extLst>
              <a:ext uri="{FF2B5EF4-FFF2-40B4-BE49-F238E27FC236}">
                <a16:creationId xmlns:a16="http://schemas.microsoft.com/office/drawing/2014/main" id="{5B069D6C-7BBB-44FB-A910-ED69664326CE}"/>
              </a:ext>
            </a:extLst>
          </p:cNvPr>
          <p:cNvSpPr/>
          <p:nvPr/>
        </p:nvSpPr>
        <p:spPr>
          <a:xfrm>
            <a:off x="3072388" y="1756875"/>
            <a:ext cx="801823" cy="307777"/>
          </a:xfrm>
          <a:prstGeom prst="rect">
            <a:avLst/>
          </a:prstGeom>
        </p:spPr>
        <p:txBody>
          <a:bodyPr wrap="none">
            <a:spAutoFit/>
          </a:bodyPr>
          <a:lstStyle/>
          <a:p>
            <a:r>
              <a:rPr lang="en-GB" sz="1400" dirty="0"/>
              <a:t>Step 2  </a:t>
            </a:r>
          </a:p>
        </p:txBody>
      </p:sp>
      <p:sp>
        <p:nvSpPr>
          <p:cNvPr id="19" name="Rectangle 18">
            <a:extLst>
              <a:ext uri="{FF2B5EF4-FFF2-40B4-BE49-F238E27FC236}">
                <a16:creationId xmlns:a16="http://schemas.microsoft.com/office/drawing/2014/main" id="{7CAD425A-7444-47A5-85D2-59CE721871BA}"/>
              </a:ext>
            </a:extLst>
          </p:cNvPr>
          <p:cNvSpPr/>
          <p:nvPr/>
        </p:nvSpPr>
        <p:spPr>
          <a:xfrm>
            <a:off x="6044538" y="1759760"/>
            <a:ext cx="801823" cy="307777"/>
          </a:xfrm>
          <a:prstGeom prst="rect">
            <a:avLst/>
          </a:prstGeom>
        </p:spPr>
        <p:txBody>
          <a:bodyPr wrap="none">
            <a:spAutoFit/>
          </a:bodyPr>
          <a:lstStyle/>
          <a:p>
            <a:r>
              <a:rPr lang="en-GB" sz="1400" dirty="0"/>
              <a:t>Step 3  </a:t>
            </a:r>
          </a:p>
        </p:txBody>
      </p:sp>
      <p:sp>
        <p:nvSpPr>
          <p:cNvPr id="20" name="Oval 19">
            <a:extLst>
              <a:ext uri="{FF2B5EF4-FFF2-40B4-BE49-F238E27FC236}">
                <a16:creationId xmlns:a16="http://schemas.microsoft.com/office/drawing/2014/main" id="{EF06D8DC-CFCB-4DE2-977F-EDA0D326A247}"/>
              </a:ext>
            </a:extLst>
          </p:cNvPr>
          <p:cNvSpPr/>
          <p:nvPr/>
        </p:nvSpPr>
        <p:spPr>
          <a:xfrm>
            <a:off x="6381054" y="2915777"/>
            <a:ext cx="2209154" cy="982977"/>
          </a:xfrm>
          <a:prstGeom prst="ellipse">
            <a:avLst/>
          </a:prstGeom>
          <a:solidFill>
            <a:schemeClr val="accent2">
              <a:lumMod val="40000"/>
              <a:lumOff val="6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16A77D-F3CC-43FF-AE52-ACB5C153EAD5}"/>
              </a:ext>
            </a:extLst>
          </p:cNvPr>
          <p:cNvSpPr/>
          <p:nvPr/>
        </p:nvSpPr>
        <p:spPr>
          <a:xfrm>
            <a:off x="4276392" y="2118259"/>
            <a:ext cx="1752741" cy="461665"/>
          </a:xfrm>
          <a:prstGeom prst="rect">
            <a:avLst/>
          </a:prstGeom>
        </p:spPr>
        <p:txBody>
          <a:bodyPr wrap="square">
            <a:spAutoFit/>
          </a:bodyPr>
          <a:lstStyle/>
          <a:p>
            <a:r>
              <a:rPr lang="en-GB" sz="1200" i="1" dirty="0">
                <a:solidFill>
                  <a:schemeClr val="bg1"/>
                </a:solidFill>
              </a:rPr>
              <a:t>Connected component of core points</a:t>
            </a:r>
            <a:endParaRPr lang="en-GB" sz="1200" dirty="0"/>
          </a:p>
        </p:txBody>
      </p:sp>
      <p:cxnSp>
        <p:nvCxnSpPr>
          <p:cNvPr id="22" name="Straight Arrow Connector 21">
            <a:extLst>
              <a:ext uri="{FF2B5EF4-FFF2-40B4-BE49-F238E27FC236}">
                <a16:creationId xmlns:a16="http://schemas.microsoft.com/office/drawing/2014/main" id="{EBC61380-375F-4043-8619-1E58C3D4841D}"/>
              </a:ext>
            </a:extLst>
          </p:cNvPr>
          <p:cNvCxnSpPr>
            <a:cxnSpLocks/>
          </p:cNvCxnSpPr>
          <p:nvPr/>
        </p:nvCxnSpPr>
        <p:spPr>
          <a:xfrm flipV="1">
            <a:off x="4790941" y="2599779"/>
            <a:ext cx="248928" cy="3950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A5B64E-EB5F-4E51-9E0C-4B9EE4F03380}"/>
              </a:ext>
            </a:extLst>
          </p:cNvPr>
          <p:cNvCxnSpPr>
            <a:cxnSpLocks/>
          </p:cNvCxnSpPr>
          <p:nvPr/>
        </p:nvCxnSpPr>
        <p:spPr>
          <a:xfrm flipV="1">
            <a:off x="7899042" y="2503316"/>
            <a:ext cx="248928" cy="395037"/>
          </a:xfrm>
          <a:prstGeom prst="straightConnector1">
            <a:avLst/>
          </a:prstGeom>
          <a:ln w="19050">
            <a:solidFill>
              <a:srgbClr val="F5C4DC"/>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8C413EA-2C63-4EF0-A6AD-F444D198D16E}"/>
              </a:ext>
            </a:extLst>
          </p:cNvPr>
          <p:cNvSpPr/>
          <p:nvPr/>
        </p:nvSpPr>
        <p:spPr>
          <a:xfrm>
            <a:off x="7807062" y="2202920"/>
            <a:ext cx="1752741" cy="276999"/>
          </a:xfrm>
          <a:prstGeom prst="rect">
            <a:avLst/>
          </a:prstGeom>
        </p:spPr>
        <p:txBody>
          <a:bodyPr wrap="square">
            <a:spAutoFit/>
          </a:bodyPr>
          <a:lstStyle/>
          <a:p>
            <a:r>
              <a:rPr lang="en-GB" sz="1200" i="1" dirty="0">
                <a:solidFill>
                  <a:schemeClr val="bg1"/>
                </a:solidFill>
              </a:rPr>
              <a:t>Cluster </a:t>
            </a:r>
            <a:endParaRPr lang="en-GB" sz="1200" dirty="0"/>
          </a:p>
        </p:txBody>
      </p:sp>
    </p:spTree>
    <p:extLst>
      <p:ext uri="{BB962C8B-B14F-4D97-AF65-F5344CB8AC3E}">
        <p14:creationId xmlns:p14="http://schemas.microsoft.com/office/powerpoint/2010/main" val="181303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Summary</a:t>
            </a:r>
            <a:br>
              <a:rPr lang="en-US" dirty="0"/>
            </a:br>
            <a:r>
              <a:rPr lang="en-US" dirty="0"/>
              <a:t>Three clustering methods </a:t>
            </a:r>
          </a:p>
        </p:txBody>
      </p:sp>
      <p:sp>
        <p:nvSpPr>
          <p:cNvPr id="2" name="Slide Number Placeholder 1">
            <a:extLst>
              <a:ext uri="{FF2B5EF4-FFF2-40B4-BE49-F238E27FC236}">
                <a16:creationId xmlns:a16="http://schemas.microsoft.com/office/drawing/2014/main" id="{F21FA942-5A7C-49CD-8AD0-0E6D2A5C19AA}"/>
              </a:ext>
            </a:extLst>
          </p:cNvPr>
          <p:cNvSpPr>
            <a:spLocks noGrp="1"/>
          </p:cNvSpPr>
          <p:nvPr>
            <p:ph type="sldNum" sz="quarter" idx="10"/>
          </p:nvPr>
        </p:nvSpPr>
        <p:spPr/>
        <p:txBody>
          <a:bodyPr/>
          <a:lstStyle/>
          <a:p>
            <a:fld id="{F182FCC7-0291-416F-A86F-E5066FAD9B80}" type="slidenum">
              <a:rPr lang="en-US" smtClean="0"/>
              <a:pPr/>
              <a:t>27</a:t>
            </a:fld>
            <a:endParaRPr lang="en-US" dirty="0"/>
          </a:p>
        </p:txBody>
      </p:sp>
      <p:graphicFrame>
        <p:nvGraphicFramePr>
          <p:cNvPr id="8" name="Table 7">
            <a:extLst>
              <a:ext uri="{FF2B5EF4-FFF2-40B4-BE49-F238E27FC236}">
                <a16:creationId xmlns:a16="http://schemas.microsoft.com/office/drawing/2014/main" id="{158E124E-1485-437B-A2D9-4135C546FE5C}"/>
              </a:ext>
            </a:extLst>
          </p:cNvPr>
          <p:cNvGraphicFramePr>
            <a:graphicFrameLocks noGrp="1"/>
          </p:cNvGraphicFramePr>
          <p:nvPr>
            <p:extLst>
              <p:ext uri="{D42A27DB-BD31-4B8C-83A1-F6EECF244321}">
                <p14:modId xmlns:p14="http://schemas.microsoft.com/office/powerpoint/2010/main" val="878576163"/>
              </p:ext>
            </p:extLst>
          </p:nvPr>
        </p:nvGraphicFramePr>
        <p:xfrm>
          <a:off x="496288" y="2371258"/>
          <a:ext cx="7511639" cy="2821014"/>
        </p:xfrm>
        <a:graphic>
          <a:graphicData uri="http://schemas.openxmlformats.org/drawingml/2006/table">
            <a:tbl>
              <a:tblPr firstRow="1">
                <a:tableStyleId>{616DA210-FB5B-4158-B5E0-FEB733F419BA}</a:tableStyleId>
              </a:tblPr>
              <a:tblGrid>
                <a:gridCol w="1120076">
                  <a:extLst>
                    <a:ext uri="{9D8B030D-6E8A-4147-A177-3AD203B41FA5}">
                      <a16:colId xmlns:a16="http://schemas.microsoft.com/office/drawing/2014/main" val="4293857872"/>
                    </a:ext>
                  </a:extLst>
                </a:gridCol>
                <a:gridCol w="4507345">
                  <a:extLst>
                    <a:ext uri="{9D8B030D-6E8A-4147-A177-3AD203B41FA5}">
                      <a16:colId xmlns:a16="http://schemas.microsoft.com/office/drawing/2014/main" val="1094356172"/>
                    </a:ext>
                  </a:extLst>
                </a:gridCol>
                <a:gridCol w="1884218">
                  <a:extLst>
                    <a:ext uri="{9D8B030D-6E8A-4147-A177-3AD203B41FA5}">
                      <a16:colId xmlns:a16="http://schemas.microsoft.com/office/drawing/2014/main" val="283731271"/>
                    </a:ext>
                  </a:extLst>
                </a:gridCol>
              </a:tblGrid>
              <a:tr h="662843">
                <a:tc>
                  <a:txBody>
                    <a:bodyPr/>
                    <a:lstStyle/>
                    <a:p>
                      <a:pPr algn="ctr" fontAlgn="b"/>
                      <a:r>
                        <a:rPr lang="en-GB" sz="1800" u="none" strike="noStrike" dirty="0">
                          <a:effectLst/>
                        </a:rPr>
                        <a:t>method</a:t>
                      </a:r>
                      <a:endParaRPr lang="en-GB"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b"/>
                      <a:r>
                        <a:rPr lang="en-GB" sz="1800" u="none" strike="noStrike" dirty="0">
                          <a:effectLst/>
                        </a:rPr>
                        <a:t>required parameters</a:t>
                      </a:r>
                      <a:endParaRPr lang="en-GB"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tc>
                  <a:txBody>
                    <a:bodyPr/>
                    <a:lstStyle/>
                    <a:p>
                      <a:pPr algn="ctr" fontAlgn="b"/>
                      <a:r>
                        <a:rPr lang="en-US" sz="1800" b="0" i="0" u="none" strike="noStrike" dirty="0">
                          <a:solidFill>
                            <a:srgbClr val="000000"/>
                          </a:solidFill>
                          <a:effectLst/>
                          <a:latin typeface="Calibri" panose="020F0502020204030204" pitchFamily="34" charset="0"/>
                        </a:rPr>
                        <a:t>Extensions</a:t>
                      </a:r>
                      <a:endParaRPr lang="en-GB" sz="1800" b="0" i="0" u="none" strike="noStrike" dirty="0">
                        <a:solidFill>
                          <a:srgbClr val="000000"/>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2758229742"/>
                  </a:ext>
                </a:extLst>
              </a:tr>
              <a:tr h="662843">
                <a:tc>
                  <a:txBody>
                    <a:bodyPr/>
                    <a:lstStyle/>
                    <a:p>
                      <a:pPr algn="ctr" fontAlgn="b"/>
                      <a:r>
                        <a:rPr lang="en-GB" sz="1800" u="none" strike="noStrike">
                          <a:effectLst/>
                        </a:rPr>
                        <a:t>kmeans</a:t>
                      </a:r>
                      <a:endParaRPr lang="en-GB"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i="1" u="none" strike="noStrike" dirty="0">
                          <a:effectLst/>
                        </a:rPr>
                        <a:t>k</a:t>
                      </a:r>
                      <a:r>
                        <a:rPr lang="en-GB" sz="1800" u="none" strike="noStrike" dirty="0">
                          <a:effectLst/>
                        </a:rPr>
                        <a:t> (number of clusters)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kern="1200" dirty="0" err="1">
                          <a:solidFill>
                            <a:schemeClr val="tx1"/>
                          </a:solidFill>
                          <a:effectLst/>
                          <a:latin typeface="+mn-lt"/>
                          <a:ea typeface="+mn-ea"/>
                          <a:cs typeface="+mn-cs"/>
                        </a:rPr>
                        <a:t>kmodes</a:t>
                      </a:r>
                      <a:r>
                        <a:rPr lang="en-US" sz="1800" u="none" strike="noStrike" kern="1200" dirty="0">
                          <a:solidFill>
                            <a:schemeClr val="tx1"/>
                          </a:solidFill>
                          <a:effectLst/>
                          <a:latin typeface="+mn-lt"/>
                          <a:ea typeface="+mn-ea"/>
                          <a:cs typeface="+mn-cs"/>
                        </a:rPr>
                        <a:t>, </a:t>
                      </a:r>
                      <a:r>
                        <a:rPr lang="en-US" sz="1800" u="none" strike="noStrike" kern="1200" dirty="0" err="1">
                          <a:solidFill>
                            <a:schemeClr val="tx1"/>
                          </a:solidFill>
                          <a:effectLst/>
                          <a:latin typeface="+mn-lt"/>
                          <a:ea typeface="+mn-ea"/>
                          <a:cs typeface="+mn-cs"/>
                        </a:rPr>
                        <a:t>kmedoids</a:t>
                      </a:r>
                      <a:endParaRPr lang="en-GB" sz="1800"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3714847121"/>
                  </a:ext>
                </a:extLst>
              </a:tr>
              <a:tr h="677805">
                <a:tc>
                  <a:txBody>
                    <a:bodyPr/>
                    <a:lstStyle/>
                    <a:p>
                      <a:pPr algn="ctr" fontAlgn="b"/>
                      <a:r>
                        <a:rPr lang="en-GB" sz="1800" u="none" strike="noStrike" dirty="0">
                          <a:effectLst/>
                        </a:rPr>
                        <a:t>hierarchical</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No required parameter before clustering, but you should decide number of clusters afterwards</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i="1" u="none" strike="noStrike" kern="1200" dirty="0">
                          <a:solidFill>
                            <a:schemeClr val="tx1"/>
                          </a:solidFill>
                          <a:effectLst/>
                          <a:latin typeface="+mn-lt"/>
                          <a:ea typeface="+mn-ea"/>
                          <a:cs typeface="+mn-cs"/>
                        </a:rPr>
                        <a:t>NA</a:t>
                      </a:r>
                      <a:endParaRPr lang="en-GB" sz="1800" i="1"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3128584262"/>
                  </a:ext>
                </a:extLst>
              </a:tr>
              <a:tr h="662843">
                <a:tc>
                  <a:txBody>
                    <a:bodyPr/>
                    <a:lstStyle/>
                    <a:p>
                      <a:pPr algn="ctr" fontAlgn="b"/>
                      <a:r>
                        <a:rPr lang="en-GB" sz="1800" u="none" strike="noStrike">
                          <a:effectLst/>
                        </a:rPr>
                        <a:t>DBSCAN</a:t>
                      </a:r>
                      <a:endParaRPr lang="en-GB"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GB" i="1" dirty="0"/>
                        <a:t>ε</a:t>
                      </a:r>
                      <a:r>
                        <a:rPr lang="en-GB" sz="1800" u="none" strike="noStrike" dirty="0">
                          <a:effectLst/>
                        </a:rPr>
                        <a:t> and </a:t>
                      </a:r>
                      <a:r>
                        <a:rPr lang="en-GB" sz="1800" i="1" u="none" strike="noStrike" dirty="0" err="1">
                          <a:effectLst/>
                        </a:rPr>
                        <a:t>minPts</a:t>
                      </a:r>
                      <a:endParaRPr lang="en-GB" sz="1800" b="0" i="1"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i="1" u="none" strike="noStrike" kern="1200" dirty="0">
                          <a:solidFill>
                            <a:schemeClr val="tx1"/>
                          </a:solidFill>
                          <a:effectLst/>
                          <a:latin typeface="+mn-lt"/>
                          <a:ea typeface="+mn-ea"/>
                          <a:cs typeface="+mn-cs"/>
                        </a:rPr>
                        <a:t>NA</a:t>
                      </a:r>
                      <a:endParaRPr lang="en-GB" sz="1800" i="1"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2439618906"/>
                  </a:ext>
                </a:extLst>
              </a:tr>
            </a:tbl>
          </a:graphicData>
        </a:graphic>
      </p:graphicFrame>
    </p:spTree>
    <p:extLst>
      <p:ext uri="{BB962C8B-B14F-4D97-AF65-F5344CB8AC3E}">
        <p14:creationId xmlns:p14="http://schemas.microsoft.com/office/powerpoint/2010/main" val="362883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GB" dirty="0"/>
              <a:t>Choosing a cluster method …</a:t>
            </a:r>
            <a:r>
              <a:rPr lang="zh-CN" altLang="en-US" dirty="0"/>
              <a:t> </a:t>
            </a:r>
            <a:endParaRPr lang="en-US" dirty="0"/>
          </a:p>
        </p:txBody>
      </p:sp>
      <p:sp>
        <p:nvSpPr>
          <p:cNvPr id="2" name="Slide Number Placeholder 1">
            <a:extLst>
              <a:ext uri="{FF2B5EF4-FFF2-40B4-BE49-F238E27FC236}">
                <a16:creationId xmlns:a16="http://schemas.microsoft.com/office/drawing/2014/main" id="{BEDD9EE3-F1DB-4D21-A056-B6C5D79BE9DB}"/>
              </a:ext>
            </a:extLst>
          </p:cNvPr>
          <p:cNvSpPr>
            <a:spLocks noGrp="1"/>
          </p:cNvSpPr>
          <p:nvPr>
            <p:ph type="sldNum" sz="quarter" idx="10"/>
          </p:nvPr>
        </p:nvSpPr>
        <p:spPr/>
        <p:txBody>
          <a:bodyPr/>
          <a:lstStyle/>
          <a:p>
            <a:fld id="{F182FCC7-0291-416F-A86F-E5066FAD9B80}" type="slidenum">
              <a:rPr lang="en-US" smtClean="0"/>
              <a:pPr/>
              <a:t>28</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3216265"/>
          </a:xfrm>
          <a:prstGeom prst="rect">
            <a:avLst/>
          </a:prstGeom>
        </p:spPr>
        <p:txBody>
          <a:bodyPr wrap="square">
            <a:spAutoFit/>
          </a:bodyPr>
          <a:lstStyle/>
          <a:p>
            <a:r>
              <a:rPr lang="en-GB" sz="2000" b="1" dirty="0"/>
              <a:t>There is no best way. Some issues are important:</a:t>
            </a:r>
            <a:endParaRPr lang="en-US" sz="400" b="1" dirty="0"/>
          </a:p>
          <a:p>
            <a:pPr marL="271463" indent="-271463">
              <a:spcAft>
                <a:spcPts val="600"/>
              </a:spcAft>
              <a:buFont typeface="Wingdings" charset="2"/>
              <a:buAutoNum type="arabicPlain"/>
            </a:pPr>
            <a:endParaRPr lang="en-US" dirty="0"/>
          </a:p>
          <a:p>
            <a:pPr marL="271463" indent="-271463">
              <a:spcAft>
                <a:spcPts val="600"/>
              </a:spcAft>
              <a:buFont typeface="Wingdings" charset="2"/>
              <a:buAutoNum type="arabicPlain"/>
            </a:pPr>
            <a:r>
              <a:rPr lang="en-GB" sz="2000" dirty="0"/>
              <a:t>Ability to cluster at speed for the given data size (the larger data, the fewer choices)</a:t>
            </a:r>
          </a:p>
          <a:p>
            <a:pPr marL="271463" indent="-271463">
              <a:spcAft>
                <a:spcPts val="600"/>
              </a:spcAft>
              <a:buFont typeface="Wingdings" charset="2"/>
              <a:buAutoNum type="arabicPlain"/>
            </a:pPr>
            <a:r>
              <a:rPr lang="en-GB" sz="2000" dirty="0"/>
              <a:t>Accommodating the data types (numerical, categorical, or mixed)</a:t>
            </a:r>
          </a:p>
          <a:p>
            <a:pPr marL="271463" indent="-271463">
              <a:spcAft>
                <a:spcPts val="600"/>
              </a:spcAft>
              <a:buFont typeface="Wingdings" charset="2"/>
              <a:buAutoNum type="arabicPlain"/>
            </a:pPr>
            <a:r>
              <a:rPr lang="en-GB" sz="2000" dirty="0"/>
              <a:t>Ability to cope with outliers (if the data have many outliers, then choose a method with robustness to outliers)</a:t>
            </a:r>
          </a:p>
          <a:p>
            <a:pPr marL="271463" indent="-271463">
              <a:spcAft>
                <a:spcPts val="600"/>
              </a:spcAft>
              <a:buFont typeface="Wingdings" charset="2"/>
              <a:buAutoNum type="arabicPlain"/>
            </a:pPr>
            <a:r>
              <a:rPr lang="en-GB" sz="2000" dirty="0"/>
              <a:t>You can compare different methods and choose the best one</a:t>
            </a:r>
          </a:p>
          <a:p>
            <a:pPr marL="271463" indent="-271463">
              <a:spcAft>
                <a:spcPts val="600"/>
              </a:spcAft>
              <a:buFont typeface="Wingdings" charset="2"/>
              <a:buAutoNum type="arabicPlain"/>
            </a:pPr>
            <a:endParaRPr lang="en-GB" sz="2000" dirty="0"/>
          </a:p>
        </p:txBody>
      </p:sp>
    </p:spTree>
    <p:extLst>
      <p:ext uri="{BB962C8B-B14F-4D97-AF65-F5344CB8AC3E}">
        <p14:creationId xmlns:p14="http://schemas.microsoft.com/office/powerpoint/2010/main" val="1163952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Spatial clustering</a:t>
            </a:r>
            <a:r>
              <a:rPr lang="zh-CN" altLang="en-US" dirty="0"/>
              <a:t> </a:t>
            </a:r>
            <a:endParaRPr lang="en-US" dirty="0"/>
          </a:p>
        </p:txBody>
      </p:sp>
      <p:sp>
        <p:nvSpPr>
          <p:cNvPr id="2" name="Slide Number Placeholder 1">
            <a:extLst>
              <a:ext uri="{FF2B5EF4-FFF2-40B4-BE49-F238E27FC236}">
                <a16:creationId xmlns:a16="http://schemas.microsoft.com/office/drawing/2014/main" id="{3B6C32A8-D6D4-4F55-BD6F-08BF9172DA68}"/>
              </a:ext>
            </a:extLst>
          </p:cNvPr>
          <p:cNvSpPr>
            <a:spLocks noGrp="1"/>
          </p:cNvSpPr>
          <p:nvPr>
            <p:ph type="sldNum" sz="quarter" idx="10"/>
          </p:nvPr>
        </p:nvSpPr>
        <p:spPr/>
        <p:txBody>
          <a:bodyPr/>
          <a:lstStyle/>
          <a:p>
            <a:fld id="{F182FCC7-0291-416F-A86F-E5066FAD9B80}" type="slidenum">
              <a:rPr lang="en-US" smtClean="0"/>
              <a:pPr/>
              <a:t>29</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3477875"/>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t>The methods above are ‘general-purpose’ clustering. </a:t>
            </a:r>
          </a:p>
          <a:p>
            <a:pPr marL="342900" indent="-342900">
              <a:spcAft>
                <a:spcPts val="600"/>
              </a:spcAft>
              <a:buFont typeface="Arial" panose="020B0604020202020204" pitchFamily="34" charset="0"/>
              <a:buChar char="•"/>
            </a:pPr>
            <a:r>
              <a:rPr lang="en-US" sz="2000" dirty="0"/>
              <a:t>They are applicable to non-spatial variables (e.g. house price, # bedrooms), or spatial variables (e.g. long-</a:t>
            </a:r>
            <a:r>
              <a:rPr lang="en-US" sz="2000" dirty="0" err="1"/>
              <a:t>lat</a:t>
            </a:r>
            <a:r>
              <a:rPr lang="en-US" sz="2000" dirty="0"/>
              <a:t>).</a:t>
            </a:r>
          </a:p>
          <a:p>
            <a:pPr marL="342900" indent="-342900">
              <a:spcAft>
                <a:spcPts val="600"/>
              </a:spcAft>
              <a:buFont typeface="Arial" panose="020B0604020202020204" pitchFamily="34" charset="0"/>
              <a:buChar char="•"/>
            </a:pPr>
            <a:r>
              <a:rPr lang="en-US" sz="2000" dirty="0"/>
              <a:t>Note the different implications</a:t>
            </a:r>
          </a:p>
          <a:p>
            <a:pPr marL="800100" lvl="1" indent="-342900">
              <a:spcAft>
                <a:spcPts val="600"/>
              </a:spcAft>
              <a:buFont typeface="Arial" panose="020B0604020202020204" pitchFamily="34" charset="0"/>
              <a:buChar char="•"/>
            </a:pPr>
            <a:r>
              <a:rPr lang="en-US" sz="2000" dirty="0"/>
              <a:t>If you use non-spatial variables for clustering, a cluster represents a type of ‘observation’ with similar attributes (‘</a:t>
            </a:r>
            <a:r>
              <a:rPr lang="en-US" sz="2000" i="1" dirty="0"/>
              <a:t>feature homogeneity</a:t>
            </a:r>
            <a:r>
              <a:rPr lang="en-US" sz="2000" dirty="0"/>
              <a:t>’)</a:t>
            </a:r>
          </a:p>
          <a:p>
            <a:pPr marL="800100" lvl="1" indent="-342900">
              <a:spcAft>
                <a:spcPts val="600"/>
              </a:spcAft>
              <a:buFont typeface="Arial" panose="020B0604020202020204" pitchFamily="34" charset="0"/>
              <a:buChar char="•"/>
            </a:pPr>
            <a:r>
              <a:rPr lang="en-US" sz="2000" dirty="0"/>
              <a:t>If you explicitly consider spatial variables in clustering, a cluster represents a geographical ‘place’ or a region (‘</a:t>
            </a:r>
            <a:r>
              <a:rPr lang="en-US" sz="2000" i="1" dirty="0"/>
              <a:t>geographic cohesion</a:t>
            </a:r>
            <a:r>
              <a:rPr lang="en-US" sz="2000" dirty="0"/>
              <a:t>’)</a:t>
            </a:r>
          </a:p>
        </p:txBody>
      </p:sp>
    </p:spTree>
    <p:extLst>
      <p:ext uri="{BB962C8B-B14F-4D97-AF65-F5344CB8AC3E}">
        <p14:creationId xmlns:p14="http://schemas.microsoft.com/office/powerpoint/2010/main" val="2139678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hueOff val="-194191"/>
            <a:satOff val="-4488"/>
            <a:lumOff val="-21153"/>
          </a:schemeClr>
        </a:solidFill>
        <a:effectLst/>
      </p:bgPr>
    </p:bg>
    <p:spTree>
      <p:nvGrpSpPr>
        <p:cNvPr id="1" name=""/>
        <p:cNvGrpSpPr/>
        <p:nvPr/>
      </p:nvGrpSpPr>
      <p:grpSpPr>
        <a:xfrm>
          <a:off x="0" y="0"/>
          <a:ext cx="0" cy="0"/>
          <a:chOff x="0" y="0"/>
          <a:chExt cx="0" cy="0"/>
        </a:xfrm>
      </p:grpSpPr>
      <p:sp>
        <p:nvSpPr>
          <p:cNvPr id="188" name="1"/>
          <p:cNvSpPr/>
          <p:nvPr/>
        </p:nvSpPr>
        <p:spPr>
          <a:xfrm>
            <a:off x="409918" y="1716295"/>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1</a:t>
            </a:r>
          </a:p>
        </p:txBody>
      </p:sp>
      <p:sp>
        <p:nvSpPr>
          <p:cNvPr id="189" name="Introduction to Databases"/>
          <p:cNvSpPr txBox="1"/>
          <p:nvPr/>
        </p:nvSpPr>
        <p:spPr>
          <a:xfrm>
            <a:off x="1145351" y="18367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Introduction to Databases</a:t>
            </a:r>
          </a:p>
        </p:txBody>
      </p:sp>
      <p:sp>
        <p:nvSpPr>
          <p:cNvPr id="190" name="2"/>
          <p:cNvSpPr/>
          <p:nvPr/>
        </p:nvSpPr>
        <p:spPr>
          <a:xfrm>
            <a:off x="409918" y="2430670"/>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2</a:t>
            </a:r>
          </a:p>
        </p:txBody>
      </p:sp>
      <p:sp>
        <p:nvSpPr>
          <p:cNvPr id="191" name="Introduction to SQL"/>
          <p:cNvSpPr txBox="1"/>
          <p:nvPr/>
        </p:nvSpPr>
        <p:spPr>
          <a:xfrm>
            <a:off x="1145351" y="255111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Introduction to SQL</a:t>
            </a:r>
          </a:p>
        </p:txBody>
      </p:sp>
      <p:sp>
        <p:nvSpPr>
          <p:cNvPr id="192" name="3"/>
          <p:cNvSpPr/>
          <p:nvPr/>
        </p:nvSpPr>
        <p:spPr>
          <a:xfrm>
            <a:off x="409918" y="3145045"/>
            <a:ext cx="567910" cy="567910"/>
          </a:xfrm>
          <a:prstGeom prst="ellipse">
            <a:avLst/>
          </a:prstGeom>
          <a:solidFill>
            <a:schemeClr val="accent1">
              <a:hueOff val="-136794"/>
              <a:satOff val="-2150"/>
              <a:lumOff val="1569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3</a:t>
            </a:r>
          </a:p>
        </p:txBody>
      </p:sp>
      <p:sp>
        <p:nvSpPr>
          <p:cNvPr id="193" name="Advanced SQL"/>
          <p:cNvSpPr txBox="1"/>
          <p:nvPr/>
        </p:nvSpPr>
        <p:spPr>
          <a:xfrm>
            <a:off x="1145351" y="326549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Advanced SQL</a:t>
            </a:r>
          </a:p>
        </p:txBody>
      </p:sp>
      <p:sp>
        <p:nvSpPr>
          <p:cNvPr id="194" name="4"/>
          <p:cNvSpPr/>
          <p:nvPr/>
        </p:nvSpPr>
        <p:spPr>
          <a:xfrm>
            <a:off x="409918" y="3859420"/>
            <a:ext cx="567910" cy="567910"/>
          </a:xfrm>
          <a:prstGeom prst="ellipse">
            <a:avLst/>
          </a:prstGeom>
          <a:solidFill>
            <a:schemeClr val="accent4">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4</a:t>
            </a:r>
          </a:p>
        </p:txBody>
      </p:sp>
      <p:sp>
        <p:nvSpPr>
          <p:cNvPr id="195" name="Data Munging"/>
          <p:cNvSpPr txBox="1"/>
          <p:nvPr/>
        </p:nvSpPr>
        <p:spPr>
          <a:xfrm>
            <a:off x="1145351" y="397986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Data Munging</a:t>
            </a:r>
          </a:p>
        </p:txBody>
      </p:sp>
      <p:sp>
        <p:nvSpPr>
          <p:cNvPr id="196" name="5"/>
          <p:cNvSpPr/>
          <p:nvPr/>
        </p:nvSpPr>
        <p:spPr>
          <a:xfrm>
            <a:off x="409918" y="4573795"/>
            <a:ext cx="567910" cy="567910"/>
          </a:xfrm>
          <a:prstGeom prst="ellipse">
            <a:avLst/>
          </a:prstGeom>
          <a:solidFill>
            <a:schemeClr val="accent4"/>
          </a:solidFill>
          <a:ln w="635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5</a:t>
            </a:r>
          </a:p>
        </p:txBody>
      </p:sp>
      <p:sp>
        <p:nvSpPr>
          <p:cNvPr id="197" name="Contextualising Data"/>
          <p:cNvSpPr txBox="1"/>
          <p:nvPr/>
        </p:nvSpPr>
        <p:spPr>
          <a:xfrm>
            <a:off x="1145351" y="46942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Advanced Clustering </a:t>
            </a:r>
          </a:p>
        </p:txBody>
      </p:sp>
      <p:sp>
        <p:nvSpPr>
          <p:cNvPr id="198" name="6"/>
          <p:cNvSpPr/>
          <p:nvPr/>
        </p:nvSpPr>
        <p:spPr>
          <a:xfrm>
            <a:off x="4831258" y="1716295"/>
            <a:ext cx="567910" cy="567910"/>
          </a:xfrm>
          <a:prstGeom prst="ellipse">
            <a:avLst/>
          </a:prstGeom>
          <a:solidFill>
            <a:schemeClr val="accent4">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6</a:t>
            </a:r>
          </a:p>
        </p:txBody>
      </p:sp>
      <p:sp>
        <p:nvSpPr>
          <p:cNvPr id="200" name="7"/>
          <p:cNvSpPr/>
          <p:nvPr/>
        </p:nvSpPr>
        <p:spPr>
          <a:xfrm>
            <a:off x="4831258" y="2430670"/>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7</a:t>
            </a:r>
          </a:p>
        </p:txBody>
      </p:sp>
      <p:sp>
        <p:nvSpPr>
          <p:cNvPr id="201" name="Interactive Viz 1: HTML + CSS"/>
          <p:cNvSpPr txBox="1"/>
          <p:nvPr/>
        </p:nvSpPr>
        <p:spPr>
          <a:xfrm>
            <a:off x="5566690" y="2551119"/>
            <a:ext cx="3357622"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Interactive Viz 1: HTML + CSS</a:t>
            </a:r>
          </a:p>
        </p:txBody>
      </p:sp>
      <p:sp>
        <p:nvSpPr>
          <p:cNvPr id="202" name="8"/>
          <p:cNvSpPr/>
          <p:nvPr/>
        </p:nvSpPr>
        <p:spPr>
          <a:xfrm>
            <a:off x="4831258" y="3145045"/>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8</a:t>
            </a:r>
          </a:p>
        </p:txBody>
      </p:sp>
      <p:sp>
        <p:nvSpPr>
          <p:cNvPr id="203" name="Interactive Viz 2: Javascript"/>
          <p:cNvSpPr txBox="1"/>
          <p:nvPr/>
        </p:nvSpPr>
        <p:spPr>
          <a:xfrm>
            <a:off x="5566690" y="3265494"/>
            <a:ext cx="3319522"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Interactive Viz 2: Javascript</a:t>
            </a:r>
          </a:p>
        </p:txBody>
      </p:sp>
      <p:sp>
        <p:nvSpPr>
          <p:cNvPr id="204" name="9"/>
          <p:cNvSpPr/>
          <p:nvPr/>
        </p:nvSpPr>
        <p:spPr>
          <a:xfrm>
            <a:off x="4831258" y="3859420"/>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9</a:t>
            </a:r>
          </a:p>
        </p:txBody>
      </p:sp>
      <p:sp>
        <p:nvSpPr>
          <p:cNvPr id="205" name="Server Side Coding: Node.JS"/>
          <p:cNvSpPr txBox="1"/>
          <p:nvPr/>
        </p:nvSpPr>
        <p:spPr>
          <a:xfrm>
            <a:off x="5566690" y="3979869"/>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Server Side Coding: Node.JS</a:t>
            </a:r>
          </a:p>
        </p:txBody>
      </p:sp>
      <p:sp>
        <p:nvSpPr>
          <p:cNvPr id="206" name="10"/>
          <p:cNvSpPr/>
          <p:nvPr/>
        </p:nvSpPr>
        <p:spPr>
          <a:xfrm>
            <a:off x="4831258" y="4573795"/>
            <a:ext cx="567910" cy="567910"/>
          </a:xfrm>
          <a:prstGeom prst="ellipse">
            <a:avLst/>
          </a:prstGeom>
          <a:solidFill>
            <a:schemeClr val="accent3">
              <a:alpha val="25000"/>
            </a:schemeClr>
          </a:solidFill>
          <a:ln w="63500">
            <a:solidFill>
              <a:srgbClr val="FFFFFF">
                <a:alpha val="25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lstStyle>
            <a:lvl1pPr>
              <a:defRPr b="1">
                <a:latin typeface="Roboto"/>
                <a:ea typeface="Roboto"/>
                <a:cs typeface="Roboto"/>
                <a:sym typeface="Roboto"/>
              </a:defRPr>
            </a:lvl1pPr>
          </a:lstStyle>
          <a:p>
            <a:pPr algn="ctr" defTabSz="309563" hangingPunct="0"/>
            <a:r>
              <a:rPr sz="1875" kern="0">
                <a:solidFill>
                  <a:srgbClr val="FFFFFF"/>
                </a:solidFill>
              </a:rPr>
              <a:t>10</a:t>
            </a:r>
          </a:p>
        </p:txBody>
      </p:sp>
      <p:sp>
        <p:nvSpPr>
          <p:cNvPr id="207" name="Real-time data visualisation"/>
          <p:cNvSpPr txBox="1"/>
          <p:nvPr/>
        </p:nvSpPr>
        <p:spPr>
          <a:xfrm>
            <a:off x="5566690" y="46942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r>
              <a:rPr sz="1875" kern="0">
                <a:solidFill>
                  <a:srgbClr val="FFFFFF"/>
                </a:solidFill>
              </a:rPr>
              <a:t>Real-time data visualisation</a:t>
            </a:r>
          </a:p>
        </p:txBody>
      </p:sp>
      <p:sp>
        <p:nvSpPr>
          <p:cNvPr id="22" name="Rectangle 21">
            <a:extLst>
              <a:ext uri="{FF2B5EF4-FFF2-40B4-BE49-F238E27FC236}">
                <a16:creationId xmlns:a16="http://schemas.microsoft.com/office/drawing/2014/main" id="{F6B8DEED-F12E-4572-9D63-76DDFCCF5D31}"/>
              </a:ext>
            </a:extLst>
          </p:cNvPr>
          <p:cNvSpPr/>
          <p:nvPr/>
        </p:nvSpPr>
        <p:spPr>
          <a:xfrm>
            <a:off x="352810" y="1161487"/>
            <a:ext cx="1396537" cy="380873"/>
          </a:xfrm>
          <a:prstGeom prst="rect">
            <a:avLst/>
          </a:prstGeom>
        </p:spPr>
        <p:txBody>
          <a:bodyPr wrap="none">
            <a:spAutoFit/>
          </a:bodyPr>
          <a:lstStyle/>
          <a:p>
            <a:pPr algn="ctr" defTabSz="309563" hangingPunct="0"/>
            <a:r>
              <a:rPr lang="en-GB" sz="1875" kern="0" dirty="0">
                <a:solidFill>
                  <a:srgbClr val="FFFFFF"/>
                </a:solidFill>
                <a:latin typeface="Roboto"/>
                <a:ea typeface="Roboto"/>
                <a:sym typeface="Roboto"/>
              </a:rPr>
              <a:t>CASA0009 </a:t>
            </a:r>
            <a:endParaRPr lang="en-GB" sz="1875" kern="0" dirty="0">
              <a:solidFill>
                <a:srgbClr val="FFFFFF"/>
              </a:solidFill>
              <a:latin typeface="Helvetica Light"/>
              <a:sym typeface="Helvetica Light"/>
            </a:endParaRPr>
          </a:p>
        </p:txBody>
      </p:sp>
      <p:sp>
        <p:nvSpPr>
          <p:cNvPr id="23" name="Clustering and Regression">
            <a:extLst>
              <a:ext uri="{FF2B5EF4-FFF2-40B4-BE49-F238E27FC236}">
                <a16:creationId xmlns:a16="http://schemas.microsoft.com/office/drawing/2014/main" id="{B5CC719D-8003-4924-B301-C6F22EB45DAF}"/>
              </a:ext>
            </a:extLst>
          </p:cNvPr>
          <p:cNvSpPr txBox="1"/>
          <p:nvPr/>
        </p:nvSpPr>
        <p:spPr>
          <a:xfrm>
            <a:off x="5566690" y="1836744"/>
            <a:ext cx="3142938" cy="327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a:latin typeface="Roboto"/>
                <a:ea typeface="Roboto"/>
                <a:cs typeface="Roboto"/>
                <a:sym typeface="Roboto"/>
              </a:defRPr>
            </a:lvl1pPr>
          </a:lstStyle>
          <a:p>
            <a:pPr defTabSz="309563" hangingPunct="0">
              <a:defRPr/>
            </a:pPr>
            <a:r>
              <a:rPr lang="en-GB" sz="1875" kern="0" dirty="0">
                <a:solidFill>
                  <a:srgbClr val="FFFFFF"/>
                </a:solidFill>
              </a:rPr>
              <a:t>Advanced</a:t>
            </a:r>
            <a:r>
              <a:rPr sz="1875" kern="0" dirty="0">
                <a:solidFill>
                  <a:srgbClr val="FFFFFF"/>
                </a:solidFill>
              </a:rPr>
              <a:t> Regression</a:t>
            </a:r>
          </a:p>
        </p:txBody>
      </p:sp>
      <p:sp>
        <p:nvSpPr>
          <p:cNvPr id="2" name="Slide Number Placeholder 1">
            <a:extLst>
              <a:ext uri="{FF2B5EF4-FFF2-40B4-BE49-F238E27FC236}">
                <a16:creationId xmlns:a16="http://schemas.microsoft.com/office/drawing/2014/main" id="{D30A2551-4AA0-42A1-AB11-F5FCCCFD433E}"/>
              </a:ext>
            </a:extLst>
          </p:cNvPr>
          <p:cNvSpPr>
            <a:spLocks noGrp="1"/>
          </p:cNvSpPr>
          <p:nvPr>
            <p:ph type="sldNum" sz="quarter" idx="2"/>
          </p:nvPr>
        </p:nvSpPr>
        <p:spPr/>
        <p:txBody>
          <a:bodyPr/>
          <a:lstStyle/>
          <a:p>
            <a:fld id="{86CB4B4D-7CA3-9044-876B-883B54F8677D}" type="slidenum">
              <a:rPr lang="en-GB" smtClean="0"/>
              <a:t>3</a:t>
            </a:fld>
            <a:endParaRPr lang="en-GB"/>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Spatial clustering</a:t>
            </a:r>
            <a:r>
              <a:rPr lang="zh-CN" altLang="en-US" dirty="0"/>
              <a:t> </a:t>
            </a:r>
            <a:endParaRPr lang="en-US" dirty="0"/>
          </a:p>
        </p:txBody>
      </p:sp>
      <p:sp>
        <p:nvSpPr>
          <p:cNvPr id="2" name="Slide Number Placeholder 1">
            <a:extLst>
              <a:ext uri="{FF2B5EF4-FFF2-40B4-BE49-F238E27FC236}">
                <a16:creationId xmlns:a16="http://schemas.microsoft.com/office/drawing/2014/main" id="{5D6EF750-C8A4-4626-A022-A7DDE7822DD4}"/>
              </a:ext>
            </a:extLst>
          </p:cNvPr>
          <p:cNvSpPr>
            <a:spLocks noGrp="1"/>
          </p:cNvSpPr>
          <p:nvPr>
            <p:ph type="sldNum" sz="quarter" idx="10"/>
          </p:nvPr>
        </p:nvSpPr>
        <p:spPr/>
        <p:txBody>
          <a:bodyPr/>
          <a:lstStyle/>
          <a:p>
            <a:fld id="{F182FCC7-0291-416F-A86F-E5066FAD9B80}" type="slidenum">
              <a:rPr lang="en-US" smtClean="0"/>
              <a:pPr/>
              <a:t>30</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4708981"/>
          </a:xfrm>
          <a:prstGeom prst="rect">
            <a:avLst/>
          </a:prstGeom>
        </p:spPr>
        <p:txBody>
          <a:bodyPr wrap="square">
            <a:spAutoFit/>
          </a:bodyPr>
          <a:lstStyle/>
          <a:p>
            <a:pPr>
              <a:spcAft>
                <a:spcPts val="600"/>
              </a:spcAft>
            </a:pPr>
            <a:r>
              <a:rPr lang="en-US" sz="2000" dirty="0"/>
              <a:t>Given data points with both non-spatial and spatial variables, there are three approaches to cluster these points:</a:t>
            </a:r>
          </a:p>
          <a:p>
            <a:pPr>
              <a:spcAft>
                <a:spcPts val="600"/>
              </a:spcAft>
            </a:pPr>
            <a:endParaRPr lang="en-US" sz="2000" dirty="0"/>
          </a:p>
          <a:p>
            <a:pPr marL="457200" indent="-457200">
              <a:spcAft>
                <a:spcPts val="600"/>
              </a:spcAft>
              <a:buFont typeface="+mj-lt"/>
              <a:buAutoNum type="arabicPeriod"/>
            </a:pPr>
            <a:r>
              <a:rPr lang="en-US" sz="2000" dirty="0"/>
              <a:t>Clustering on only non-spatial variables, and then exploring the geography of clusters;</a:t>
            </a:r>
          </a:p>
          <a:p>
            <a:pPr marL="457200" indent="-457200">
              <a:spcAft>
                <a:spcPts val="600"/>
              </a:spcAft>
              <a:buFont typeface="+mj-lt"/>
              <a:buAutoNum type="arabicPeriod"/>
            </a:pPr>
            <a:r>
              <a:rPr lang="en-US" sz="2000" dirty="0"/>
              <a:t>Clustering on non-spatial variables while adding constraints of ‘geographic cohesion’;</a:t>
            </a:r>
          </a:p>
          <a:p>
            <a:pPr marL="457200" indent="-457200">
              <a:spcAft>
                <a:spcPts val="600"/>
              </a:spcAft>
              <a:buFont typeface="+mj-lt"/>
              <a:buAutoNum type="arabicPeriod"/>
            </a:pPr>
            <a:r>
              <a:rPr lang="en-US" sz="2000" dirty="0"/>
              <a:t>Clustering on both non-spatial and spatial variables</a:t>
            </a:r>
            <a:r>
              <a:rPr lang="en-US" sz="2000" baseline="30000" dirty="0"/>
              <a:t>*</a:t>
            </a:r>
            <a:r>
              <a:rPr lang="en-US" sz="2000" dirty="0"/>
              <a:t> [beyond range of this lecture]</a:t>
            </a:r>
            <a:endParaRPr lang="en-GB" sz="2000" dirty="0"/>
          </a:p>
          <a:p>
            <a:pPr marL="342900" indent="-342900">
              <a:spcAft>
                <a:spcPts val="600"/>
              </a:spcAft>
              <a:buFont typeface="Arial" panose="020B0604020202020204" pitchFamily="34" charset="0"/>
              <a:buChar char="•"/>
            </a:pPr>
            <a:endParaRPr lang="en-GB" sz="2000" dirty="0"/>
          </a:p>
          <a:p>
            <a:pPr marL="342900" indent="-342900">
              <a:spcAft>
                <a:spcPts val="600"/>
              </a:spcAft>
              <a:buFont typeface="Arial" panose="020B0604020202020204" pitchFamily="34" charset="0"/>
              <a:buChar char="•"/>
            </a:pPr>
            <a:r>
              <a:rPr lang="en-GB" sz="2000" dirty="0"/>
              <a:t>Note the tension and trade-off between them.</a:t>
            </a:r>
          </a:p>
          <a:p>
            <a:pPr marL="342900" indent="-342900">
              <a:spcAft>
                <a:spcPts val="600"/>
              </a:spcAft>
              <a:buFont typeface="Arial" panose="020B0604020202020204" pitchFamily="34" charset="0"/>
              <a:buChar char="•"/>
            </a:pPr>
            <a:endParaRPr lang="en-GB" sz="2000" dirty="0"/>
          </a:p>
          <a:p>
            <a:pPr>
              <a:spcAft>
                <a:spcPts val="600"/>
              </a:spcAft>
            </a:pPr>
            <a:r>
              <a:rPr lang="en-GB" sz="2000" dirty="0"/>
              <a:t>* See this paper: https://doi.org/10.1080/13658816.2021.1934475</a:t>
            </a:r>
          </a:p>
        </p:txBody>
      </p:sp>
    </p:spTree>
    <p:extLst>
      <p:ext uri="{BB962C8B-B14F-4D97-AF65-F5344CB8AC3E}">
        <p14:creationId xmlns:p14="http://schemas.microsoft.com/office/powerpoint/2010/main" val="3434957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Approach One</a:t>
            </a:r>
            <a:r>
              <a:rPr lang="zh-CN" altLang="en-US" dirty="0"/>
              <a:t> </a:t>
            </a:r>
            <a:endParaRPr lang="en-US" dirty="0"/>
          </a:p>
        </p:txBody>
      </p:sp>
      <p:sp>
        <p:nvSpPr>
          <p:cNvPr id="2" name="Slide Number Placeholder 1">
            <a:extLst>
              <a:ext uri="{FF2B5EF4-FFF2-40B4-BE49-F238E27FC236}">
                <a16:creationId xmlns:a16="http://schemas.microsoft.com/office/drawing/2014/main" id="{E868C25E-F7D3-42A0-BE36-6A7E70A3E7DC}"/>
              </a:ext>
            </a:extLst>
          </p:cNvPr>
          <p:cNvSpPr>
            <a:spLocks noGrp="1"/>
          </p:cNvSpPr>
          <p:nvPr>
            <p:ph type="sldNum" sz="quarter" idx="10"/>
          </p:nvPr>
        </p:nvSpPr>
        <p:spPr/>
        <p:txBody>
          <a:bodyPr/>
          <a:lstStyle/>
          <a:p>
            <a:fld id="{F182FCC7-0291-416F-A86F-E5066FAD9B80}" type="slidenum">
              <a:rPr lang="en-US" smtClean="0"/>
              <a:pPr/>
              <a:t>31</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4708981"/>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t>Clustering on only non-spatial variables, and then exploring the geography of clusters;</a:t>
            </a:r>
          </a:p>
          <a:p>
            <a:pPr marL="342900" indent="-342900">
              <a:spcAft>
                <a:spcPts val="600"/>
              </a:spcAft>
              <a:buFont typeface="Arial" panose="020B0604020202020204" pitchFamily="34" charset="0"/>
              <a:buChar char="•"/>
            </a:pPr>
            <a:r>
              <a:rPr lang="en-US" sz="2000" i="1" dirty="0"/>
              <a:t>“usually ignores geographical coherence at the outset, but then explores the geography of uncovered solutions” (Wolf, 2021)</a:t>
            </a:r>
          </a:p>
          <a:p>
            <a:pPr marL="342900" indent="-342900">
              <a:spcAft>
                <a:spcPts val="600"/>
              </a:spcAft>
              <a:buFont typeface="Arial" panose="020B0604020202020204" pitchFamily="34" charset="0"/>
              <a:buChar char="•"/>
            </a:pPr>
            <a:r>
              <a:rPr lang="en-US" sz="2000" dirty="0"/>
              <a:t>Example: geodemographic analysis (London OA classification)</a:t>
            </a:r>
          </a:p>
          <a:p>
            <a:pPr marL="342900" indent="-342900">
              <a:spcAft>
                <a:spcPts val="600"/>
              </a:spcAft>
              <a:buFont typeface="Arial" panose="020B0604020202020204" pitchFamily="34" charset="0"/>
              <a:buChar char="•"/>
            </a:pPr>
            <a:endParaRPr lang="en-US" sz="2000" dirty="0"/>
          </a:p>
          <a:p>
            <a:pPr marL="342900" indent="-342900">
              <a:spcAft>
                <a:spcPts val="600"/>
              </a:spcAft>
              <a:buFont typeface="Arial" panose="020B0604020202020204" pitchFamily="34" charset="0"/>
              <a:buChar char="•"/>
            </a:pPr>
            <a:r>
              <a:rPr lang="en-US" sz="2000" dirty="0"/>
              <a:t>Pros: it works well for geodemographics</a:t>
            </a:r>
          </a:p>
          <a:p>
            <a:pPr marL="342900" indent="-342900">
              <a:spcAft>
                <a:spcPts val="600"/>
              </a:spcAft>
              <a:buFont typeface="Arial" panose="020B0604020202020204" pitchFamily="34" charset="0"/>
              <a:buChar char="•"/>
            </a:pPr>
            <a:r>
              <a:rPr lang="en-US" sz="2000" dirty="0"/>
              <a:t>Cons: it may be difficult to interpret geodemographic classifications, as geographic relevance is not sufficiently accounted for.</a:t>
            </a:r>
          </a:p>
          <a:p>
            <a:pPr>
              <a:spcAft>
                <a:spcPts val="600"/>
              </a:spcAft>
            </a:pPr>
            <a:endParaRPr lang="en-GB" sz="2000" dirty="0"/>
          </a:p>
          <a:p>
            <a:pPr marL="342900" indent="-342900">
              <a:spcAft>
                <a:spcPts val="600"/>
              </a:spcAft>
              <a:buFont typeface="Arial" panose="020B0604020202020204" pitchFamily="34" charset="0"/>
              <a:buChar char="•"/>
            </a:pPr>
            <a:endParaRPr lang="en-GB" sz="2000" dirty="0"/>
          </a:p>
          <a:p>
            <a:pPr marL="342900" indent="-342900">
              <a:spcAft>
                <a:spcPts val="600"/>
              </a:spcAft>
              <a:buFont typeface="Arial" panose="020B0604020202020204" pitchFamily="34" charset="0"/>
              <a:buChar char="•"/>
            </a:pPr>
            <a:endParaRPr lang="en-GB" sz="2000" dirty="0"/>
          </a:p>
        </p:txBody>
      </p:sp>
    </p:spTree>
    <p:extLst>
      <p:ext uri="{BB962C8B-B14F-4D97-AF65-F5344CB8AC3E}">
        <p14:creationId xmlns:p14="http://schemas.microsoft.com/office/powerpoint/2010/main" val="30059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LOAC</a:t>
            </a:r>
          </a:p>
        </p:txBody>
      </p:sp>
      <p:sp>
        <p:nvSpPr>
          <p:cNvPr id="13" name="Content Placeholder 12">
            <a:extLst>
              <a:ext uri="{FF2B5EF4-FFF2-40B4-BE49-F238E27FC236}">
                <a16:creationId xmlns:a16="http://schemas.microsoft.com/office/drawing/2014/main" id="{650A5FE9-7B7E-4210-9162-EA776FA1CA2D}"/>
              </a:ext>
            </a:extLst>
          </p:cNvPr>
          <p:cNvSpPr>
            <a:spLocks noGrp="1"/>
          </p:cNvSpPr>
          <p:nvPr>
            <p:ph idx="1"/>
          </p:nvPr>
        </p:nvSpPr>
        <p:spPr/>
        <p:txBody>
          <a:bodyPr/>
          <a:lstStyle/>
          <a:p>
            <a:endParaRPr lang="en-GB"/>
          </a:p>
        </p:txBody>
      </p:sp>
      <p:sp>
        <p:nvSpPr>
          <p:cNvPr id="10" name="Slide Number Placeholder 9">
            <a:extLst>
              <a:ext uri="{FF2B5EF4-FFF2-40B4-BE49-F238E27FC236}">
                <a16:creationId xmlns:a16="http://schemas.microsoft.com/office/drawing/2014/main" id="{B67B0E03-1582-43FA-B252-FA0FAF747F7B}"/>
              </a:ext>
            </a:extLst>
          </p:cNvPr>
          <p:cNvSpPr>
            <a:spLocks noGrp="1"/>
          </p:cNvSpPr>
          <p:nvPr>
            <p:ph type="sldNum" sz="quarter" idx="10"/>
          </p:nvPr>
        </p:nvSpPr>
        <p:spPr/>
        <p:txBody>
          <a:bodyPr/>
          <a:lstStyle/>
          <a:p>
            <a:fld id="{F182FCC7-0291-416F-A86F-E5066FAD9B80}" type="slidenum">
              <a:rPr lang="en-US" smtClean="0"/>
              <a:pPr/>
              <a:t>32</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784830"/>
          </a:xfrm>
          <a:prstGeom prst="rect">
            <a:avLst/>
          </a:prstGeom>
        </p:spPr>
        <p:txBody>
          <a:bodyPr wrap="square">
            <a:spAutoFit/>
          </a:bodyPr>
          <a:lstStyle/>
          <a:p>
            <a:pPr marL="342900" indent="-342900">
              <a:spcAft>
                <a:spcPts val="600"/>
              </a:spcAft>
              <a:buFont typeface="Arial" panose="020B0604020202020204" pitchFamily="34" charset="0"/>
              <a:buChar char="•"/>
            </a:pPr>
            <a:endParaRPr lang="en-GB" sz="2000" dirty="0"/>
          </a:p>
          <a:p>
            <a:pPr marL="342900" indent="-342900">
              <a:spcAft>
                <a:spcPts val="600"/>
              </a:spcAft>
              <a:buFont typeface="Arial" panose="020B0604020202020204" pitchFamily="34" charset="0"/>
              <a:buChar char="•"/>
            </a:pPr>
            <a:endParaRPr lang="en-GB" sz="2000" dirty="0"/>
          </a:p>
        </p:txBody>
      </p:sp>
      <p:sp>
        <p:nvSpPr>
          <p:cNvPr id="6" name="TextBox 5">
            <a:extLst>
              <a:ext uri="{FF2B5EF4-FFF2-40B4-BE49-F238E27FC236}">
                <a16:creationId xmlns:a16="http://schemas.microsoft.com/office/drawing/2014/main" id="{110A2F70-FB86-474C-ACFF-22132157F44A}"/>
              </a:ext>
            </a:extLst>
          </p:cNvPr>
          <p:cNvSpPr txBox="1"/>
          <p:nvPr/>
        </p:nvSpPr>
        <p:spPr>
          <a:xfrm>
            <a:off x="0" y="117665"/>
            <a:ext cx="4572000" cy="369332"/>
          </a:xfrm>
          <a:prstGeom prst="rect">
            <a:avLst/>
          </a:prstGeom>
          <a:noFill/>
        </p:spPr>
        <p:txBody>
          <a:bodyPr wrap="square">
            <a:spAutoFit/>
          </a:bodyPr>
          <a:lstStyle/>
          <a:p>
            <a:r>
              <a:rPr lang="en-GB" dirty="0"/>
              <a:t>https://parallel.co.uk/loac/</a:t>
            </a:r>
          </a:p>
        </p:txBody>
      </p:sp>
      <p:pic>
        <p:nvPicPr>
          <p:cNvPr id="4" name="Picture 3">
            <a:extLst>
              <a:ext uri="{FF2B5EF4-FFF2-40B4-BE49-F238E27FC236}">
                <a16:creationId xmlns:a16="http://schemas.microsoft.com/office/drawing/2014/main" id="{DEAE5AF5-7EEF-49C5-8F63-5224820A7784}"/>
              </a:ext>
            </a:extLst>
          </p:cNvPr>
          <p:cNvPicPr>
            <a:picLocks noChangeAspect="1"/>
          </p:cNvPicPr>
          <p:nvPr/>
        </p:nvPicPr>
        <p:blipFill>
          <a:blip r:embed="rId3"/>
          <a:stretch>
            <a:fillRect/>
          </a:stretch>
        </p:blipFill>
        <p:spPr>
          <a:xfrm>
            <a:off x="0" y="1669283"/>
            <a:ext cx="9144000" cy="4706195"/>
          </a:xfrm>
          <a:prstGeom prst="rect">
            <a:avLst/>
          </a:prstGeom>
        </p:spPr>
      </p:pic>
      <p:sp>
        <p:nvSpPr>
          <p:cNvPr id="9" name="TextBox 8">
            <a:extLst>
              <a:ext uri="{FF2B5EF4-FFF2-40B4-BE49-F238E27FC236}">
                <a16:creationId xmlns:a16="http://schemas.microsoft.com/office/drawing/2014/main" id="{73B4FD27-CDB0-4A8E-B6A1-A9ABB3B1947E}"/>
              </a:ext>
            </a:extLst>
          </p:cNvPr>
          <p:cNvSpPr txBox="1"/>
          <p:nvPr/>
        </p:nvSpPr>
        <p:spPr>
          <a:xfrm>
            <a:off x="1727200" y="687975"/>
            <a:ext cx="7176655" cy="923330"/>
          </a:xfrm>
          <a:prstGeom prst="rect">
            <a:avLst/>
          </a:prstGeom>
          <a:noFill/>
        </p:spPr>
        <p:txBody>
          <a:bodyPr wrap="square">
            <a:spAutoFit/>
          </a:bodyPr>
          <a:lstStyle/>
          <a:p>
            <a:pPr marL="342900" indent="-342900">
              <a:buAutoNum type="arabicPeriod"/>
            </a:pPr>
            <a:r>
              <a:rPr lang="en-US" dirty="0"/>
              <a:t>Clustering OAs on 70+ socio-economic variables (non-spatial); </a:t>
            </a:r>
            <a:r>
              <a:rPr lang="en-GB" dirty="0"/>
              <a:t>32000 OAs are clustered into 8 groups</a:t>
            </a:r>
            <a:endParaRPr lang="en-US" dirty="0"/>
          </a:p>
          <a:p>
            <a:pPr marL="342900" indent="-342900">
              <a:buAutoNum type="arabicPeriod"/>
            </a:pPr>
            <a:r>
              <a:rPr lang="en-US" dirty="0"/>
              <a:t>Clusters have obvious spatial patterns (!!)</a:t>
            </a:r>
            <a:endParaRPr lang="en-GB" dirty="0"/>
          </a:p>
        </p:txBody>
      </p:sp>
      <p:sp>
        <p:nvSpPr>
          <p:cNvPr id="11" name="TextBox 10">
            <a:extLst>
              <a:ext uri="{FF2B5EF4-FFF2-40B4-BE49-F238E27FC236}">
                <a16:creationId xmlns:a16="http://schemas.microsoft.com/office/drawing/2014/main" id="{6A69F2BC-7F0C-4EDF-91DF-1730F6C0FFAE}"/>
              </a:ext>
            </a:extLst>
          </p:cNvPr>
          <p:cNvSpPr txBox="1"/>
          <p:nvPr/>
        </p:nvSpPr>
        <p:spPr>
          <a:xfrm>
            <a:off x="3851564" y="6488659"/>
            <a:ext cx="4599708" cy="369332"/>
          </a:xfrm>
          <a:prstGeom prst="rect">
            <a:avLst/>
          </a:prstGeom>
          <a:noFill/>
        </p:spPr>
        <p:txBody>
          <a:bodyPr wrap="square">
            <a:spAutoFit/>
          </a:bodyPr>
          <a:lstStyle/>
          <a:p>
            <a:r>
              <a:rPr lang="en-GB" dirty="0"/>
              <a:t>https://parallel.co.uk/loac</a:t>
            </a:r>
          </a:p>
        </p:txBody>
      </p:sp>
    </p:spTree>
    <p:extLst>
      <p:ext uri="{BB962C8B-B14F-4D97-AF65-F5344CB8AC3E}">
        <p14:creationId xmlns:p14="http://schemas.microsoft.com/office/powerpoint/2010/main" val="3226952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33F05-D19F-41AB-BDE7-4E63F9503A49}"/>
              </a:ext>
            </a:extLst>
          </p:cNvPr>
          <p:cNvPicPr>
            <a:picLocks noChangeAspect="1"/>
          </p:cNvPicPr>
          <p:nvPr/>
        </p:nvPicPr>
        <p:blipFill>
          <a:blip r:embed="rId3"/>
          <a:stretch>
            <a:fillRect/>
          </a:stretch>
        </p:blipFill>
        <p:spPr>
          <a:xfrm>
            <a:off x="0" y="259895"/>
            <a:ext cx="9144000" cy="6338209"/>
          </a:xfrm>
          <a:prstGeom prst="rect">
            <a:avLst/>
          </a:prstGeom>
        </p:spPr>
      </p:pic>
      <p:sp>
        <p:nvSpPr>
          <p:cNvPr id="2" name="Title 1">
            <a:extLst>
              <a:ext uri="{FF2B5EF4-FFF2-40B4-BE49-F238E27FC236}">
                <a16:creationId xmlns:a16="http://schemas.microsoft.com/office/drawing/2014/main" id="{546672FC-E650-4EEE-81E5-DBDD81C3E6B1}"/>
              </a:ext>
            </a:extLst>
          </p:cNvPr>
          <p:cNvSpPr>
            <a:spLocks noGrp="1"/>
          </p:cNvSpPr>
          <p:nvPr>
            <p:ph type="title"/>
          </p:nvPr>
        </p:nvSpPr>
        <p:spPr>
          <a:xfrm>
            <a:off x="330200" y="353869"/>
            <a:ext cx="8489950" cy="1296988"/>
          </a:xfrm>
        </p:spPr>
        <p:txBody>
          <a:bodyPr/>
          <a:lstStyle/>
          <a:p>
            <a:r>
              <a:rPr lang="en-GB" sz="2000" dirty="0">
                <a:solidFill>
                  <a:schemeClr val="bg1"/>
                </a:solidFill>
              </a:rPr>
              <a:t>Understanding Residents’ Attitude towards Services and Safety Issues By Geodemographics based on City Survey Results </a:t>
            </a:r>
            <a:br>
              <a:rPr lang="en-GB" sz="2000" dirty="0">
                <a:solidFill>
                  <a:schemeClr val="bg1"/>
                </a:solidFill>
              </a:rPr>
            </a:br>
            <a:r>
              <a:rPr lang="en-GB" sz="2000" dirty="0">
                <a:solidFill>
                  <a:schemeClr val="bg1"/>
                </a:solidFill>
              </a:rPr>
              <a:t>(</a:t>
            </a:r>
            <a:r>
              <a:rPr lang="en-GB" sz="2000" dirty="0" err="1">
                <a:solidFill>
                  <a:schemeClr val="bg1"/>
                </a:solidFill>
              </a:rPr>
              <a:t>MRes</a:t>
            </a:r>
            <a:r>
              <a:rPr lang="en-GB" sz="2000" dirty="0">
                <a:solidFill>
                  <a:schemeClr val="bg1"/>
                </a:solidFill>
              </a:rPr>
              <a:t>, 2019)</a:t>
            </a:r>
            <a:br>
              <a:rPr lang="en-GB" sz="2000" dirty="0">
                <a:solidFill>
                  <a:schemeClr val="bg1"/>
                </a:solidFill>
              </a:rPr>
            </a:br>
            <a:endParaRPr lang="en-GB" sz="2000" dirty="0">
              <a:solidFill>
                <a:schemeClr val="bg1"/>
              </a:solidFill>
            </a:endParaRPr>
          </a:p>
        </p:txBody>
      </p:sp>
      <p:sp>
        <p:nvSpPr>
          <p:cNvPr id="6" name="Slide Number Placeholder 5">
            <a:extLst>
              <a:ext uri="{FF2B5EF4-FFF2-40B4-BE49-F238E27FC236}">
                <a16:creationId xmlns:a16="http://schemas.microsoft.com/office/drawing/2014/main" id="{DCB4A0AC-A4B0-4C32-A7D6-35C259C6968F}"/>
              </a:ext>
            </a:extLst>
          </p:cNvPr>
          <p:cNvSpPr>
            <a:spLocks noGrp="1"/>
          </p:cNvSpPr>
          <p:nvPr>
            <p:ph type="sldNum" sz="quarter" idx="10"/>
          </p:nvPr>
        </p:nvSpPr>
        <p:spPr/>
        <p:txBody>
          <a:bodyPr/>
          <a:lstStyle/>
          <a:p>
            <a:fld id="{F182FCC7-0291-416F-A86F-E5066FAD9B80}" type="slidenum">
              <a:rPr lang="en-US" smtClean="0"/>
              <a:pPr/>
              <a:t>33</a:t>
            </a:fld>
            <a:endParaRPr lang="en-US" dirty="0"/>
          </a:p>
        </p:txBody>
      </p:sp>
      <p:sp>
        <p:nvSpPr>
          <p:cNvPr id="7" name="TextBox 6">
            <a:extLst>
              <a:ext uri="{FF2B5EF4-FFF2-40B4-BE49-F238E27FC236}">
                <a16:creationId xmlns:a16="http://schemas.microsoft.com/office/drawing/2014/main" id="{50C1ED04-40DA-4406-B14D-9C5D0AC9EB33}"/>
              </a:ext>
            </a:extLst>
          </p:cNvPr>
          <p:cNvSpPr txBox="1"/>
          <p:nvPr/>
        </p:nvSpPr>
        <p:spPr>
          <a:xfrm>
            <a:off x="330200" y="3743366"/>
            <a:ext cx="4389343" cy="1815882"/>
          </a:xfrm>
          <a:prstGeom prst="rect">
            <a:avLst/>
          </a:prstGeom>
          <a:noFill/>
        </p:spPr>
        <p:txBody>
          <a:bodyPr wrap="none" rtlCol="0">
            <a:spAutoFit/>
          </a:bodyPr>
          <a:lstStyle/>
          <a:p>
            <a:r>
              <a:rPr lang="en-GB" sz="1600" b="1" dirty="0">
                <a:solidFill>
                  <a:srgbClr val="C00000"/>
                </a:solidFill>
              </a:rPr>
              <a:t>Input data:</a:t>
            </a:r>
          </a:p>
          <a:p>
            <a:r>
              <a:rPr lang="en-GB" sz="1600" b="1" dirty="0">
                <a:solidFill>
                  <a:srgbClr val="C00000"/>
                </a:solidFill>
              </a:rPr>
              <a:t>20 survey questions </a:t>
            </a:r>
          </a:p>
          <a:p>
            <a:endParaRPr lang="en-GB" sz="1600" b="1" dirty="0">
              <a:solidFill>
                <a:schemeClr val="bg1"/>
              </a:solidFill>
            </a:endParaRPr>
          </a:p>
          <a:p>
            <a:r>
              <a:rPr lang="en-GB" sz="1600" b="1" dirty="0">
                <a:solidFill>
                  <a:srgbClr val="007DFF"/>
                </a:solidFill>
              </a:rPr>
              <a:t>Result interpretation</a:t>
            </a:r>
          </a:p>
          <a:p>
            <a:pPr marL="285750" indent="-285750">
              <a:buFont typeface="Arial" panose="020B0604020202020204" pitchFamily="34" charset="0"/>
              <a:buChar char="•"/>
            </a:pPr>
            <a:r>
              <a:rPr lang="en-GB" sz="1600" b="1" dirty="0">
                <a:solidFill>
                  <a:srgbClr val="007DFF"/>
                </a:solidFill>
              </a:rPr>
              <a:t>Cluster 1: </a:t>
            </a:r>
            <a:r>
              <a:rPr lang="en-US" sz="1600" b="1" dirty="0">
                <a:solidFill>
                  <a:srgbClr val="007DFF"/>
                </a:solidFill>
              </a:rPr>
              <a:t>Environment Unsatisfied</a:t>
            </a:r>
          </a:p>
          <a:p>
            <a:pPr marL="285750" indent="-285750">
              <a:buFont typeface="Arial" panose="020B0604020202020204" pitchFamily="34" charset="0"/>
              <a:buChar char="•"/>
            </a:pPr>
            <a:r>
              <a:rPr lang="en-US" sz="1600" b="1" dirty="0">
                <a:solidFill>
                  <a:srgbClr val="007DFF"/>
                </a:solidFill>
              </a:rPr>
              <a:t>Cluster 2: Outdoor Facilities Unsatisfied</a:t>
            </a:r>
          </a:p>
          <a:p>
            <a:pPr marL="285750" indent="-285750">
              <a:buFont typeface="Arial" panose="020B0604020202020204" pitchFamily="34" charset="0"/>
              <a:buChar char="•"/>
            </a:pPr>
            <a:r>
              <a:rPr lang="en-US" sz="1600" b="1" dirty="0">
                <a:solidFill>
                  <a:srgbClr val="007DFF"/>
                </a:solidFill>
              </a:rPr>
              <a:t>Cluster 3: Newcomers</a:t>
            </a:r>
            <a:endParaRPr lang="en-GB" sz="1600" b="1" dirty="0">
              <a:solidFill>
                <a:srgbClr val="007DFF"/>
              </a:solidFill>
            </a:endParaRPr>
          </a:p>
        </p:txBody>
      </p:sp>
    </p:spTree>
    <p:extLst>
      <p:ext uri="{BB962C8B-B14F-4D97-AF65-F5344CB8AC3E}">
        <p14:creationId xmlns:p14="http://schemas.microsoft.com/office/powerpoint/2010/main" val="3890803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33F05-D19F-41AB-BDE7-4E63F9503A49}"/>
              </a:ext>
            </a:extLst>
          </p:cNvPr>
          <p:cNvPicPr>
            <a:picLocks noChangeAspect="1"/>
          </p:cNvPicPr>
          <p:nvPr/>
        </p:nvPicPr>
        <p:blipFill>
          <a:blip r:embed="rId3"/>
          <a:stretch>
            <a:fillRect/>
          </a:stretch>
        </p:blipFill>
        <p:spPr>
          <a:xfrm>
            <a:off x="0" y="259895"/>
            <a:ext cx="9144000" cy="6338209"/>
          </a:xfrm>
          <a:prstGeom prst="rect">
            <a:avLst/>
          </a:prstGeom>
        </p:spPr>
      </p:pic>
      <p:sp>
        <p:nvSpPr>
          <p:cNvPr id="2" name="Title 1">
            <a:extLst>
              <a:ext uri="{FF2B5EF4-FFF2-40B4-BE49-F238E27FC236}">
                <a16:creationId xmlns:a16="http://schemas.microsoft.com/office/drawing/2014/main" id="{546672FC-E650-4EEE-81E5-DBDD81C3E6B1}"/>
              </a:ext>
            </a:extLst>
          </p:cNvPr>
          <p:cNvSpPr>
            <a:spLocks noGrp="1"/>
          </p:cNvSpPr>
          <p:nvPr>
            <p:ph type="title"/>
          </p:nvPr>
        </p:nvSpPr>
        <p:spPr>
          <a:xfrm>
            <a:off x="404090" y="390815"/>
            <a:ext cx="8489950" cy="1296988"/>
          </a:xfrm>
          <a:noFill/>
          <a:ln w="9525">
            <a:noFill/>
            <a:miter lim="800000"/>
            <a:headEnd/>
            <a:tailEnd/>
          </a:ln>
          <a:effectLst/>
        </p:spPr>
        <p:txBody>
          <a:bodyPr vert="horz" wrap="square" lIns="91440" tIns="45720" rIns="91440" bIns="45720" numCol="1" anchor="t" anchorCtr="0" compatLnSpc="1">
            <a:prstTxWarp prst="textNoShape">
              <a:avLst/>
            </a:prstTxWarp>
          </a:bodyPr>
          <a:lstStyle/>
          <a:p>
            <a:r>
              <a:rPr lang="en-GB" sz="2000" dirty="0">
                <a:solidFill>
                  <a:schemeClr val="bg1"/>
                </a:solidFill>
              </a:rPr>
              <a:t>Understanding Residents’ Attitude towards Services and Safety Issues By Geodemographics based on City Survey Results </a:t>
            </a:r>
            <a:br>
              <a:rPr lang="en-GB" sz="2000" dirty="0">
                <a:solidFill>
                  <a:schemeClr val="bg1"/>
                </a:solidFill>
              </a:rPr>
            </a:br>
            <a:r>
              <a:rPr lang="en-GB" sz="2000" dirty="0">
                <a:solidFill>
                  <a:schemeClr val="bg1"/>
                </a:solidFill>
              </a:rPr>
              <a:t>(</a:t>
            </a:r>
            <a:r>
              <a:rPr lang="en-GB" sz="2000" dirty="0" err="1">
                <a:solidFill>
                  <a:schemeClr val="bg1"/>
                </a:solidFill>
              </a:rPr>
              <a:t>MRes</a:t>
            </a:r>
            <a:r>
              <a:rPr lang="en-GB" sz="2000" dirty="0">
                <a:solidFill>
                  <a:schemeClr val="bg1"/>
                </a:solidFill>
              </a:rPr>
              <a:t>, 2019)</a:t>
            </a:r>
          </a:p>
        </p:txBody>
      </p:sp>
      <p:sp>
        <p:nvSpPr>
          <p:cNvPr id="6" name="Slide Number Placeholder 5">
            <a:extLst>
              <a:ext uri="{FF2B5EF4-FFF2-40B4-BE49-F238E27FC236}">
                <a16:creationId xmlns:a16="http://schemas.microsoft.com/office/drawing/2014/main" id="{9BAD187D-DB20-4526-A057-86A1F93A2E81}"/>
              </a:ext>
            </a:extLst>
          </p:cNvPr>
          <p:cNvSpPr>
            <a:spLocks noGrp="1"/>
          </p:cNvSpPr>
          <p:nvPr>
            <p:ph type="sldNum" sz="quarter" idx="10"/>
          </p:nvPr>
        </p:nvSpPr>
        <p:spPr/>
        <p:txBody>
          <a:bodyPr/>
          <a:lstStyle/>
          <a:p>
            <a:fld id="{F182FCC7-0291-416F-A86F-E5066FAD9B80}" type="slidenum">
              <a:rPr lang="en-US" smtClean="0"/>
              <a:pPr/>
              <a:t>34</a:t>
            </a:fld>
            <a:endParaRPr lang="en-US" dirty="0"/>
          </a:p>
        </p:txBody>
      </p:sp>
      <p:pic>
        <p:nvPicPr>
          <p:cNvPr id="4" name="Picture 3">
            <a:extLst>
              <a:ext uri="{FF2B5EF4-FFF2-40B4-BE49-F238E27FC236}">
                <a16:creationId xmlns:a16="http://schemas.microsoft.com/office/drawing/2014/main" id="{D2757FAB-B683-4CD2-9F8E-F481903CA90F}"/>
              </a:ext>
            </a:extLst>
          </p:cNvPr>
          <p:cNvPicPr>
            <a:picLocks noChangeAspect="1"/>
          </p:cNvPicPr>
          <p:nvPr/>
        </p:nvPicPr>
        <p:blipFill>
          <a:blip r:embed="rId4"/>
          <a:stretch>
            <a:fillRect/>
          </a:stretch>
        </p:blipFill>
        <p:spPr>
          <a:xfrm>
            <a:off x="166957" y="3813255"/>
            <a:ext cx="4065500" cy="2286000"/>
          </a:xfrm>
          <a:prstGeom prst="rect">
            <a:avLst/>
          </a:prstGeom>
        </p:spPr>
      </p:pic>
      <p:sp>
        <p:nvSpPr>
          <p:cNvPr id="5" name="TextBox 4">
            <a:extLst>
              <a:ext uri="{FF2B5EF4-FFF2-40B4-BE49-F238E27FC236}">
                <a16:creationId xmlns:a16="http://schemas.microsoft.com/office/drawing/2014/main" id="{97E811E6-7951-45B2-B07C-3C011A71C573}"/>
              </a:ext>
            </a:extLst>
          </p:cNvPr>
          <p:cNvSpPr txBox="1"/>
          <p:nvPr/>
        </p:nvSpPr>
        <p:spPr>
          <a:xfrm>
            <a:off x="244691" y="3443901"/>
            <a:ext cx="2416046" cy="369332"/>
          </a:xfrm>
          <a:prstGeom prst="rect">
            <a:avLst/>
          </a:prstGeom>
          <a:noFill/>
        </p:spPr>
        <p:txBody>
          <a:bodyPr wrap="none" rtlCol="0">
            <a:spAutoFit/>
          </a:bodyPr>
          <a:lstStyle/>
          <a:p>
            <a:r>
              <a:rPr lang="en-GB" b="1" dirty="0">
                <a:solidFill>
                  <a:schemeClr val="bg1"/>
                </a:solidFill>
              </a:rPr>
              <a:t>Cluster </a:t>
            </a:r>
            <a:r>
              <a:rPr lang="en-US" altLang="zh-CN" b="1" dirty="0">
                <a:solidFill>
                  <a:schemeClr val="bg1"/>
                </a:solidFill>
              </a:rPr>
              <a:t>Dendrogram</a:t>
            </a:r>
            <a:endParaRPr lang="en-GB" b="1" dirty="0">
              <a:solidFill>
                <a:schemeClr val="bg1"/>
              </a:solidFill>
            </a:endParaRPr>
          </a:p>
        </p:txBody>
      </p:sp>
      <p:pic>
        <p:nvPicPr>
          <p:cNvPr id="10" name="Picture 9">
            <a:extLst>
              <a:ext uri="{FF2B5EF4-FFF2-40B4-BE49-F238E27FC236}">
                <a16:creationId xmlns:a16="http://schemas.microsoft.com/office/drawing/2014/main" id="{83281688-EECC-4313-B937-C35D71F85926}"/>
              </a:ext>
            </a:extLst>
          </p:cNvPr>
          <p:cNvPicPr>
            <a:picLocks noChangeAspect="1"/>
          </p:cNvPicPr>
          <p:nvPr/>
        </p:nvPicPr>
        <p:blipFill>
          <a:blip r:embed="rId5"/>
          <a:stretch>
            <a:fillRect/>
          </a:stretch>
        </p:blipFill>
        <p:spPr>
          <a:xfrm>
            <a:off x="5042653" y="1845827"/>
            <a:ext cx="3628337" cy="3240000"/>
          </a:xfrm>
          <a:prstGeom prst="rect">
            <a:avLst/>
          </a:prstGeom>
        </p:spPr>
      </p:pic>
    </p:spTree>
    <p:extLst>
      <p:ext uri="{BB962C8B-B14F-4D97-AF65-F5344CB8AC3E}">
        <p14:creationId xmlns:p14="http://schemas.microsoft.com/office/powerpoint/2010/main" val="176001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Approach Two</a:t>
            </a:r>
            <a:r>
              <a:rPr lang="zh-CN" altLang="en-US" dirty="0"/>
              <a:t> </a:t>
            </a:r>
            <a:endParaRPr lang="en-US" dirty="0"/>
          </a:p>
        </p:txBody>
      </p:sp>
      <p:sp>
        <p:nvSpPr>
          <p:cNvPr id="2" name="Slide Number Placeholder 1">
            <a:extLst>
              <a:ext uri="{FF2B5EF4-FFF2-40B4-BE49-F238E27FC236}">
                <a16:creationId xmlns:a16="http://schemas.microsoft.com/office/drawing/2014/main" id="{90F94265-3C1B-477D-98B2-0BFD080D8F7E}"/>
              </a:ext>
            </a:extLst>
          </p:cNvPr>
          <p:cNvSpPr>
            <a:spLocks noGrp="1"/>
          </p:cNvSpPr>
          <p:nvPr>
            <p:ph type="sldNum" sz="quarter" idx="10"/>
          </p:nvPr>
        </p:nvSpPr>
        <p:spPr/>
        <p:txBody>
          <a:bodyPr/>
          <a:lstStyle/>
          <a:p>
            <a:fld id="{F182FCC7-0291-416F-A86F-E5066FAD9B80}" type="slidenum">
              <a:rPr lang="en-US" smtClean="0"/>
              <a:pPr/>
              <a:t>35</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669283"/>
            <a:ext cx="7884904" cy="5016758"/>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t>Clustering on non-spatial variables while adding constraints of ‘geographic cohesion’</a:t>
            </a:r>
          </a:p>
          <a:p>
            <a:pPr marL="342900" indent="-342900">
              <a:spcAft>
                <a:spcPts val="600"/>
              </a:spcAft>
              <a:buFont typeface="Arial" panose="020B0604020202020204" pitchFamily="34" charset="0"/>
              <a:buChar char="•"/>
            </a:pPr>
            <a:r>
              <a:rPr lang="en-US" sz="2000" dirty="0"/>
              <a:t>Regions are ‘coherent’ if and only if they are geographically contiguous or connected</a:t>
            </a:r>
          </a:p>
          <a:p>
            <a:pPr marL="342900" indent="-342900">
              <a:spcAft>
                <a:spcPts val="600"/>
              </a:spcAft>
              <a:buFont typeface="Arial" panose="020B0604020202020204" pitchFamily="34" charset="0"/>
              <a:buChar char="•"/>
            </a:pPr>
            <a:endParaRPr lang="en-US" sz="2000" i="1" dirty="0"/>
          </a:p>
          <a:p>
            <a:pPr marL="342900" indent="-342900">
              <a:spcAft>
                <a:spcPts val="600"/>
              </a:spcAft>
              <a:buFont typeface="Arial" panose="020B0604020202020204" pitchFamily="34" charset="0"/>
              <a:buChar char="•"/>
            </a:pPr>
            <a:r>
              <a:rPr lang="en-US" sz="2000" dirty="0"/>
              <a:t>Also called </a:t>
            </a:r>
            <a:r>
              <a:rPr lang="en-US" sz="2000" i="1" dirty="0"/>
              <a:t>Regionalization </a:t>
            </a:r>
            <a:r>
              <a:rPr lang="en-US" sz="2000" dirty="0"/>
              <a:t>or</a:t>
            </a:r>
            <a:r>
              <a:rPr lang="en-US" sz="2000" i="1" dirty="0"/>
              <a:t> districting </a:t>
            </a:r>
            <a:r>
              <a:rPr lang="en-US" sz="2000" dirty="0"/>
              <a:t>or</a:t>
            </a:r>
            <a:r>
              <a:rPr lang="en-US" sz="2000" i="1" dirty="0"/>
              <a:t> spatially constrained clustering </a:t>
            </a:r>
            <a:r>
              <a:rPr lang="en-US" sz="2000" dirty="0"/>
              <a:t>in literature</a:t>
            </a:r>
            <a:r>
              <a:rPr lang="en-US" sz="2000" i="1" dirty="0"/>
              <a:t>.</a:t>
            </a:r>
          </a:p>
          <a:p>
            <a:pPr marL="342900" indent="-342900">
              <a:spcAft>
                <a:spcPts val="600"/>
              </a:spcAft>
              <a:buFont typeface="Arial" panose="020B0604020202020204" pitchFamily="34" charset="0"/>
              <a:buChar char="•"/>
            </a:pPr>
            <a:endParaRPr lang="en-US" sz="2000" dirty="0"/>
          </a:p>
          <a:p>
            <a:pPr marL="342900" indent="-342900">
              <a:spcAft>
                <a:spcPts val="600"/>
              </a:spcAft>
              <a:buFont typeface="Arial" panose="020B0604020202020204" pitchFamily="34" charset="0"/>
              <a:buChar char="•"/>
            </a:pPr>
            <a:r>
              <a:rPr lang="en-US" sz="2000" dirty="0"/>
              <a:t>Pros: it simultaneously considers feature homogeneity and geographic cohesion</a:t>
            </a:r>
          </a:p>
          <a:p>
            <a:pPr marL="342900" indent="-342900">
              <a:spcAft>
                <a:spcPts val="600"/>
              </a:spcAft>
              <a:buFont typeface="Arial" panose="020B0604020202020204" pitchFamily="34" charset="0"/>
              <a:buChar char="•"/>
            </a:pPr>
            <a:r>
              <a:rPr lang="en-US" sz="2000" dirty="0"/>
              <a:t>Cons: it can be difficult to ensure that clusters both represent a place as well as a type of observation</a:t>
            </a:r>
            <a:endParaRPr lang="en-GB" sz="2000" dirty="0"/>
          </a:p>
          <a:p>
            <a:pPr marL="342900" indent="-342900">
              <a:spcAft>
                <a:spcPts val="600"/>
              </a:spcAft>
              <a:buFont typeface="Arial" panose="020B0604020202020204" pitchFamily="34" charset="0"/>
              <a:buChar char="•"/>
            </a:pPr>
            <a:endParaRPr lang="en-GB" sz="2000" dirty="0"/>
          </a:p>
          <a:p>
            <a:pPr marL="342900" indent="-342900">
              <a:spcAft>
                <a:spcPts val="600"/>
              </a:spcAft>
              <a:buFont typeface="Arial" panose="020B0604020202020204" pitchFamily="34" charset="0"/>
              <a:buChar char="•"/>
            </a:pPr>
            <a:endParaRPr lang="en-GB" sz="2000" dirty="0"/>
          </a:p>
        </p:txBody>
      </p:sp>
    </p:spTree>
    <p:extLst>
      <p:ext uri="{BB962C8B-B14F-4D97-AF65-F5344CB8AC3E}">
        <p14:creationId xmlns:p14="http://schemas.microsoft.com/office/powerpoint/2010/main" val="404577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The max-p method</a:t>
            </a:r>
          </a:p>
        </p:txBody>
      </p:sp>
      <p:sp>
        <p:nvSpPr>
          <p:cNvPr id="4" name="Slide Number Placeholder 3">
            <a:extLst>
              <a:ext uri="{FF2B5EF4-FFF2-40B4-BE49-F238E27FC236}">
                <a16:creationId xmlns:a16="http://schemas.microsoft.com/office/drawing/2014/main" id="{C65441AA-A68F-4D8F-9B71-E8A2CB7040F6}"/>
              </a:ext>
            </a:extLst>
          </p:cNvPr>
          <p:cNvSpPr>
            <a:spLocks noGrp="1"/>
          </p:cNvSpPr>
          <p:nvPr>
            <p:ph type="sldNum" sz="quarter" idx="10"/>
          </p:nvPr>
        </p:nvSpPr>
        <p:spPr/>
        <p:txBody>
          <a:bodyPr/>
          <a:lstStyle/>
          <a:p>
            <a:fld id="{F182FCC7-0291-416F-A86F-E5066FAD9B80}" type="slidenum">
              <a:rPr lang="en-US" smtClean="0"/>
              <a:pPr/>
              <a:t>36</a:t>
            </a:fld>
            <a:endParaRPr lang="en-US" dirty="0"/>
          </a:p>
        </p:txBody>
      </p:sp>
      <p:sp>
        <p:nvSpPr>
          <p:cNvPr id="7" name="Rectangle 6">
            <a:extLst>
              <a:ext uri="{FF2B5EF4-FFF2-40B4-BE49-F238E27FC236}">
                <a16:creationId xmlns:a16="http://schemas.microsoft.com/office/drawing/2014/main" id="{B74F91C8-5B0F-43EB-A4EB-B923AB6DF99B}"/>
              </a:ext>
            </a:extLst>
          </p:cNvPr>
          <p:cNvSpPr/>
          <p:nvPr/>
        </p:nvSpPr>
        <p:spPr>
          <a:xfrm>
            <a:off x="330200" y="1501128"/>
            <a:ext cx="7884904" cy="2862322"/>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b="0" i="0" dirty="0">
                <a:effectLst/>
                <a:latin typeface="Open Sans" panose="020B0606030504020204" pitchFamily="34" charset="0"/>
              </a:rPr>
              <a:t>Max-p: clustering of a set of geographic areas into the maximum number of homogeneous regions such that:</a:t>
            </a:r>
          </a:p>
          <a:p>
            <a:pPr marL="800100" lvl="1" indent="-342900">
              <a:spcAft>
                <a:spcPts val="600"/>
              </a:spcAft>
              <a:buFont typeface="Arial" panose="020B0604020202020204" pitchFamily="34" charset="0"/>
              <a:buChar char="•"/>
            </a:pPr>
            <a:r>
              <a:rPr lang="en-US" sz="2000" dirty="0">
                <a:latin typeface="Open Sans" panose="020B0606030504020204" pitchFamily="34" charset="0"/>
              </a:rPr>
              <a:t>Each region is spatially contiguous</a:t>
            </a:r>
            <a:endParaRPr lang="en-US" sz="2000" b="0" i="0" dirty="0">
              <a:effectLst/>
              <a:latin typeface="Open Sans" panose="020B0606030504020204" pitchFamily="34" charset="0"/>
            </a:endParaRPr>
          </a:p>
          <a:p>
            <a:pPr marL="800100" lvl="1" indent="-342900">
              <a:spcAft>
                <a:spcPts val="600"/>
              </a:spcAft>
              <a:buFont typeface="Arial" panose="020B0604020202020204" pitchFamily="34" charset="0"/>
              <a:buChar char="•"/>
            </a:pPr>
            <a:r>
              <a:rPr lang="en-US" sz="2000" dirty="0">
                <a:latin typeface="Open Sans" panose="020B0606030504020204" pitchFamily="34" charset="0"/>
              </a:rPr>
              <a:t>T</a:t>
            </a:r>
            <a:r>
              <a:rPr lang="en-US" sz="2000" b="0" i="0" dirty="0">
                <a:effectLst/>
                <a:latin typeface="Open Sans" panose="020B0606030504020204" pitchFamily="34" charset="0"/>
              </a:rPr>
              <a:t>he value of each regio</a:t>
            </a:r>
            <a:r>
              <a:rPr lang="en-US" sz="2000" dirty="0">
                <a:latin typeface="Open Sans" panose="020B0606030504020204" pitchFamily="34" charset="0"/>
              </a:rPr>
              <a:t>n</a:t>
            </a:r>
            <a:r>
              <a:rPr lang="en-US" sz="2000" b="0" i="0" dirty="0">
                <a:effectLst/>
                <a:latin typeface="Open Sans" panose="020B0606030504020204" pitchFamily="34" charset="0"/>
              </a:rPr>
              <a:t> (e.g. population) is above a predefined threshold value</a:t>
            </a:r>
            <a:endParaRPr lang="en-US" sz="2000" dirty="0">
              <a:latin typeface="Open Sans" panose="020B0606030504020204" pitchFamily="34" charset="0"/>
            </a:endParaRPr>
          </a:p>
          <a:p>
            <a:pPr marL="342900" indent="-342900">
              <a:spcAft>
                <a:spcPts val="600"/>
              </a:spcAft>
              <a:buFont typeface="Arial" panose="020B0604020202020204" pitchFamily="34" charset="0"/>
              <a:buChar char="•"/>
            </a:pPr>
            <a:r>
              <a:rPr lang="en-US" sz="2000" b="0" i="0" dirty="0">
                <a:effectLst/>
                <a:latin typeface="Open Sans" panose="020B0606030504020204" pitchFamily="34" charset="0"/>
              </a:rPr>
              <a:t>We will compare </a:t>
            </a:r>
            <a:r>
              <a:rPr lang="en-US" sz="2000" b="0" i="0" dirty="0" err="1">
                <a:effectLst/>
                <a:latin typeface="Open Sans" panose="020B0606030504020204" pitchFamily="34" charset="0"/>
              </a:rPr>
              <a:t>kmeans</a:t>
            </a:r>
            <a:r>
              <a:rPr lang="en-US" sz="2000" b="0" i="0" dirty="0">
                <a:effectLst/>
                <a:latin typeface="Open Sans" panose="020B0606030504020204" pitchFamily="34" charset="0"/>
              </a:rPr>
              <a:t> and max-p in a c</a:t>
            </a:r>
            <a:r>
              <a:rPr lang="en-US" sz="2000" dirty="0">
                <a:latin typeface="Open Sans" panose="020B0606030504020204" pitchFamily="34" charset="0"/>
              </a:rPr>
              <a:t>ase study: </a:t>
            </a:r>
            <a:r>
              <a:rPr lang="en-US" sz="2000" dirty="0" err="1">
                <a:latin typeface="Open Sans" panose="020B0606030504020204" pitchFamily="34" charset="0"/>
              </a:rPr>
              <a:t>Guerry</a:t>
            </a:r>
            <a:r>
              <a:rPr lang="en-US" sz="2000" dirty="0">
                <a:latin typeface="Open Sans" panose="020B0606030504020204" pitchFamily="34" charset="0"/>
              </a:rPr>
              <a:t> data set on moral statistics in 1830 France</a:t>
            </a:r>
            <a:endParaRPr lang="en-GB" sz="2000" dirty="0"/>
          </a:p>
          <a:p>
            <a:pPr marL="342900" indent="-342900">
              <a:spcAft>
                <a:spcPts val="600"/>
              </a:spcAft>
              <a:buFont typeface="Arial" panose="020B0604020202020204" pitchFamily="34" charset="0"/>
              <a:buChar char="•"/>
            </a:pPr>
            <a:endParaRPr lang="en-GB" sz="2000" dirty="0"/>
          </a:p>
        </p:txBody>
      </p:sp>
      <p:pic>
        <p:nvPicPr>
          <p:cNvPr id="9" name="Picture 2" descr="French departments themeless map">
            <a:extLst>
              <a:ext uri="{FF2B5EF4-FFF2-40B4-BE49-F238E27FC236}">
                <a16:creationId xmlns:a16="http://schemas.microsoft.com/office/drawing/2014/main" id="{5E1A8E74-B929-4B7A-BBAC-CCC2F8DD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69" y="3966802"/>
            <a:ext cx="340858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ariables for benchmark case">
            <a:extLst>
              <a:ext uri="{FF2B5EF4-FFF2-40B4-BE49-F238E27FC236}">
                <a16:creationId xmlns:a16="http://schemas.microsoft.com/office/drawing/2014/main" id="{4B3B14A3-F564-4AFD-ABEB-29699D83B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753" y="3966802"/>
            <a:ext cx="2954333"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63DA10-B3BE-47EB-A1AD-A64B4BDFDE39}"/>
              </a:ext>
            </a:extLst>
          </p:cNvPr>
          <p:cNvSpPr txBox="1"/>
          <p:nvPr/>
        </p:nvSpPr>
        <p:spPr>
          <a:xfrm>
            <a:off x="1980944" y="6385596"/>
            <a:ext cx="7163056" cy="369332"/>
          </a:xfrm>
          <a:prstGeom prst="rect">
            <a:avLst/>
          </a:prstGeom>
          <a:noFill/>
        </p:spPr>
        <p:txBody>
          <a:bodyPr wrap="square">
            <a:spAutoFit/>
          </a:bodyPr>
          <a:lstStyle/>
          <a:p>
            <a:r>
              <a:rPr lang="en-GB" dirty="0"/>
              <a:t>https://geodacenter.github.io/workbook/8_spatial_clusters/lab8.html</a:t>
            </a:r>
          </a:p>
        </p:txBody>
      </p:sp>
    </p:spTree>
    <p:extLst>
      <p:ext uri="{BB962C8B-B14F-4D97-AF65-F5344CB8AC3E}">
        <p14:creationId xmlns:p14="http://schemas.microsoft.com/office/powerpoint/2010/main" val="3559948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D77167-1622-4175-B4D4-0AA0713A3304}"/>
              </a:ext>
            </a:extLst>
          </p:cNvPr>
          <p:cNvSpPr txBox="1"/>
          <p:nvPr/>
        </p:nvSpPr>
        <p:spPr>
          <a:xfrm>
            <a:off x="1849325" y="6108597"/>
            <a:ext cx="7163056" cy="1200329"/>
          </a:xfrm>
          <a:prstGeom prst="rect">
            <a:avLst/>
          </a:prstGeom>
          <a:noFill/>
        </p:spPr>
        <p:txBody>
          <a:bodyPr wrap="square">
            <a:spAutoFit/>
          </a:bodyPr>
          <a:lstStyle/>
          <a:p>
            <a:pPr algn="r"/>
            <a:r>
              <a:rPr lang="en-GB" dirty="0">
                <a:hlinkClick r:id="rId3"/>
              </a:rPr>
              <a:t>https://geodacenter.github.io/workbook/8_spatial_clusters/lab8.html</a:t>
            </a:r>
            <a:endParaRPr lang="en-GB" dirty="0"/>
          </a:p>
          <a:p>
            <a:pPr algn="r"/>
            <a:r>
              <a:rPr lang="en-GB" dirty="0">
                <a:hlinkClick r:id="rId4"/>
              </a:rPr>
              <a:t>https://pysal.org/spopt/notebooks/maxp.html</a:t>
            </a:r>
            <a:endParaRPr lang="en-GB" dirty="0"/>
          </a:p>
          <a:p>
            <a:pPr algn="r"/>
            <a:endParaRPr lang="en-GB" dirty="0"/>
          </a:p>
          <a:p>
            <a:pPr algn="r"/>
            <a:endParaRPr lang="en-GB" dirty="0"/>
          </a:p>
        </p:txBody>
      </p:sp>
      <p:pic>
        <p:nvPicPr>
          <p:cNvPr id="2054" name="Picture 6" descr="K Means benchmark cluster map (k=4)">
            <a:extLst>
              <a:ext uri="{FF2B5EF4-FFF2-40B4-BE49-F238E27FC236}">
                <a16:creationId xmlns:a16="http://schemas.microsoft.com/office/drawing/2014/main" id="{0B9E2F18-BD10-4419-A661-9718F2EFC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23" y="2195601"/>
            <a:ext cx="4118018" cy="2743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9BD58D-9082-4EA5-B972-221D8F399D6E}"/>
              </a:ext>
            </a:extLst>
          </p:cNvPr>
          <p:cNvSpPr txBox="1"/>
          <p:nvPr/>
        </p:nvSpPr>
        <p:spPr>
          <a:xfrm>
            <a:off x="41308" y="952128"/>
            <a:ext cx="4659744" cy="646331"/>
          </a:xfrm>
          <a:prstGeom prst="rect">
            <a:avLst/>
          </a:prstGeom>
          <a:noFill/>
        </p:spPr>
        <p:txBody>
          <a:bodyPr wrap="square">
            <a:spAutoFit/>
          </a:bodyPr>
          <a:lstStyle/>
          <a:p>
            <a:r>
              <a:rPr lang="en-US" dirty="0">
                <a:latin typeface="Open Sans" panose="020B0606030504020204" pitchFamily="34" charset="0"/>
              </a:rPr>
              <a:t>K-means result</a:t>
            </a:r>
          </a:p>
          <a:p>
            <a:r>
              <a:rPr lang="en-US" dirty="0">
                <a:latin typeface="Open Sans" panose="020B0606030504020204" pitchFamily="34" charset="0"/>
              </a:rPr>
              <a:t>None of clusters is spatially contiguous</a:t>
            </a:r>
            <a:endParaRPr lang="en-GB" dirty="0"/>
          </a:p>
        </p:txBody>
      </p:sp>
      <p:sp>
        <p:nvSpPr>
          <p:cNvPr id="12" name="TextBox 11">
            <a:extLst>
              <a:ext uri="{FF2B5EF4-FFF2-40B4-BE49-F238E27FC236}">
                <a16:creationId xmlns:a16="http://schemas.microsoft.com/office/drawing/2014/main" id="{BDB9A74E-FABC-431C-91F9-7BE850086934}"/>
              </a:ext>
            </a:extLst>
          </p:cNvPr>
          <p:cNvSpPr txBox="1"/>
          <p:nvPr/>
        </p:nvSpPr>
        <p:spPr>
          <a:xfrm>
            <a:off x="4484256" y="952128"/>
            <a:ext cx="4659744" cy="1200329"/>
          </a:xfrm>
          <a:prstGeom prst="rect">
            <a:avLst/>
          </a:prstGeom>
          <a:noFill/>
        </p:spPr>
        <p:txBody>
          <a:bodyPr wrap="square">
            <a:spAutoFit/>
          </a:bodyPr>
          <a:lstStyle/>
          <a:p>
            <a:r>
              <a:rPr lang="en-US" dirty="0">
                <a:latin typeface="Open Sans" panose="020B0606030504020204" pitchFamily="34" charset="0"/>
              </a:rPr>
              <a:t>Max-p result </a:t>
            </a:r>
          </a:p>
          <a:p>
            <a:r>
              <a:rPr lang="en-GB" dirty="0">
                <a:latin typeface="Open Sans" panose="020B0606030504020204" pitchFamily="34" charset="0"/>
              </a:rPr>
              <a:t>Requiring each cluster has at least 10% total population; each region is spatially contiguous</a:t>
            </a:r>
            <a:endParaRPr lang="en-US" dirty="0">
              <a:latin typeface="Open Sans" panose="020B0606030504020204" pitchFamily="34" charset="0"/>
            </a:endParaRPr>
          </a:p>
        </p:txBody>
      </p:sp>
      <p:pic>
        <p:nvPicPr>
          <p:cNvPr id="2056" name="Picture 8" descr="Max-p cluster map, 10000 iterations">
            <a:extLst>
              <a:ext uri="{FF2B5EF4-FFF2-40B4-BE49-F238E27FC236}">
                <a16:creationId xmlns:a16="http://schemas.microsoft.com/office/drawing/2014/main" id="{B178CFDE-7CD7-413C-AEB5-E4785FF8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193729"/>
            <a:ext cx="4076582"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CD57DBD8-6100-4A04-8729-3B9271BBF536}"/>
              </a:ext>
            </a:extLst>
          </p:cNvPr>
          <p:cNvSpPr>
            <a:spLocks noGrp="1"/>
          </p:cNvSpPr>
          <p:nvPr>
            <p:ph type="sldNum" sz="quarter" idx="10"/>
          </p:nvPr>
        </p:nvSpPr>
        <p:spPr/>
        <p:txBody>
          <a:bodyPr/>
          <a:lstStyle/>
          <a:p>
            <a:fld id="{F182FCC7-0291-416F-A86F-E5066FAD9B80}" type="slidenum">
              <a:rPr lang="en-US" smtClean="0"/>
              <a:pPr/>
              <a:t>37</a:t>
            </a:fld>
            <a:endParaRPr lang="en-US" dirty="0"/>
          </a:p>
        </p:txBody>
      </p:sp>
    </p:spTree>
    <p:extLst>
      <p:ext uri="{BB962C8B-B14F-4D97-AF65-F5344CB8AC3E}">
        <p14:creationId xmlns:p14="http://schemas.microsoft.com/office/powerpoint/2010/main" val="475370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Measuring Clustering Quality</a:t>
            </a:r>
            <a:br>
              <a:rPr lang="en-US" dirty="0"/>
            </a:br>
            <a:r>
              <a:rPr lang="en-US" sz="2800" dirty="0"/>
              <a:t>How do you know the clusters make sense?</a:t>
            </a:r>
          </a:p>
        </p:txBody>
      </p:sp>
      <p:sp>
        <p:nvSpPr>
          <p:cNvPr id="2" name="Slide Number Placeholder 1">
            <a:extLst>
              <a:ext uri="{FF2B5EF4-FFF2-40B4-BE49-F238E27FC236}">
                <a16:creationId xmlns:a16="http://schemas.microsoft.com/office/drawing/2014/main" id="{F858BBB7-C17A-4B05-AF16-8A79DB74B351}"/>
              </a:ext>
            </a:extLst>
          </p:cNvPr>
          <p:cNvSpPr>
            <a:spLocks noGrp="1"/>
          </p:cNvSpPr>
          <p:nvPr>
            <p:ph type="sldNum" sz="quarter" idx="10"/>
          </p:nvPr>
        </p:nvSpPr>
        <p:spPr/>
        <p:txBody>
          <a:bodyPr/>
          <a:lstStyle/>
          <a:p>
            <a:fld id="{F182FCC7-0291-416F-A86F-E5066FAD9B80}" type="slidenum">
              <a:rPr lang="en-US" smtClean="0"/>
              <a:pPr/>
              <a:t>38</a:t>
            </a:fld>
            <a:endParaRPr lang="en-US" dirty="0"/>
          </a:p>
        </p:txBody>
      </p:sp>
      <p:sp>
        <p:nvSpPr>
          <p:cNvPr id="7" name="TextBox 6"/>
          <p:cNvSpPr txBox="1"/>
          <p:nvPr/>
        </p:nvSpPr>
        <p:spPr>
          <a:xfrm>
            <a:off x="433830" y="2048815"/>
            <a:ext cx="8386320" cy="3416320"/>
          </a:xfrm>
          <a:prstGeom prst="rect">
            <a:avLst/>
          </a:prstGeom>
          <a:noFill/>
        </p:spPr>
        <p:txBody>
          <a:bodyPr wrap="square" rtlCol="0">
            <a:spAutoFit/>
          </a:bodyPr>
          <a:lstStyle/>
          <a:p>
            <a:r>
              <a:rPr lang="en-US" sz="2400" dirty="0"/>
              <a:t>Necessary when...</a:t>
            </a:r>
          </a:p>
          <a:p>
            <a:endParaRPr lang="en-US" sz="2400" b="1" dirty="0"/>
          </a:p>
          <a:p>
            <a:pPr marL="742950" lvl="1" indent="-285750">
              <a:buFont typeface="Arial" panose="020B0604020202020204" pitchFamily="34" charset="0"/>
              <a:buChar char="•"/>
            </a:pPr>
            <a:r>
              <a:rPr lang="en-US" sz="2400" b="1" dirty="0">
                <a:solidFill>
                  <a:srgbClr val="FFFF00"/>
                </a:solidFill>
              </a:rPr>
              <a:t>Comparing different implementations of a clustering method with randomness (e.g., k-means)</a:t>
            </a:r>
          </a:p>
          <a:p>
            <a:pPr marL="742950" lvl="1" indent="-285750">
              <a:buFont typeface="Arial" panose="020B0604020202020204" pitchFamily="34" charset="0"/>
              <a:buChar char="•"/>
            </a:pPr>
            <a:endParaRPr lang="en-US" sz="2400" b="1" dirty="0">
              <a:solidFill>
                <a:srgbClr val="FFFF00"/>
              </a:solidFill>
            </a:endParaRPr>
          </a:p>
          <a:p>
            <a:pPr marL="742950" lvl="1" indent="-285750">
              <a:buFont typeface="Arial" panose="020B0604020202020204" pitchFamily="34" charset="0"/>
              <a:buChar char="•"/>
            </a:pPr>
            <a:r>
              <a:rPr lang="en-US" sz="2400" b="1" dirty="0">
                <a:solidFill>
                  <a:srgbClr val="FFFF00"/>
                </a:solidFill>
              </a:rPr>
              <a:t>Comparing clustering with different parameters (e.g., numbers of clusters)</a:t>
            </a:r>
          </a:p>
          <a:p>
            <a:pPr marL="742950" lvl="1" indent="-285750">
              <a:buFont typeface="Arial" panose="020B0604020202020204" pitchFamily="34" charset="0"/>
              <a:buChar char="•"/>
            </a:pPr>
            <a:endParaRPr lang="en-US" sz="2400" b="1" dirty="0">
              <a:solidFill>
                <a:srgbClr val="FFFF00"/>
              </a:solidFill>
            </a:endParaRPr>
          </a:p>
          <a:p>
            <a:pPr marL="742950" lvl="1" indent="-285750">
              <a:buFont typeface="Arial" panose="020B0604020202020204" pitchFamily="34" charset="0"/>
              <a:buChar char="•"/>
            </a:pPr>
            <a:r>
              <a:rPr lang="en-US" sz="2400" b="1" dirty="0">
                <a:solidFill>
                  <a:srgbClr val="FFFF00"/>
                </a:solidFill>
              </a:rPr>
              <a:t>Comparing different clustering methods</a:t>
            </a:r>
          </a:p>
        </p:txBody>
      </p:sp>
    </p:spTree>
    <p:extLst>
      <p:ext uri="{BB962C8B-B14F-4D97-AF65-F5344CB8AC3E}">
        <p14:creationId xmlns:p14="http://schemas.microsoft.com/office/powerpoint/2010/main" val="3678119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A451-9240-473C-B2C7-C1A5707CA4C3}"/>
              </a:ext>
            </a:extLst>
          </p:cNvPr>
          <p:cNvSpPr>
            <a:spLocks noGrp="1"/>
          </p:cNvSpPr>
          <p:nvPr>
            <p:ph type="title"/>
          </p:nvPr>
        </p:nvSpPr>
        <p:spPr/>
        <p:txBody>
          <a:bodyPr/>
          <a:lstStyle/>
          <a:p>
            <a:r>
              <a:rPr lang="en-GB" dirty="0"/>
              <a:t>Method 1: SEE / Elbow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B67764-C1E3-41EA-AA0B-979434F273E3}"/>
                  </a:ext>
                </a:extLst>
              </p:cNvPr>
              <p:cNvSpPr>
                <a:spLocks noGrp="1"/>
              </p:cNvSpPr>
              <p:nvPr>
                <p:ph idx="1"/>
              </p:nvPr>
            </p:nvSpPr>
            <p:spPr>
              <a:xfrm>
                <a:off x="323850" y="1700212"/>
                <a:ext cx="8489950" cy="3457575"/>
              </a:xfrm>
            </p:spPr>
            <p:txBody>
              <a:bodyPr/>
              <a:lstStyle/>
              <a:p>
                <a:r>
                  <a:rPr lang="en-GB" dirty="0"/>
                  <a:t>SSE: Sum of Squared Errors</a:t>
                </a:r>
              </a:p>
              <a:p>
                <a:pPr marL="0" indent="0">
                  <a:buNone/>
                </a:pPr>
                <a14:m>
                  <m:oMathPara xmlns:m="http://schemas.openxmlformats.org/officeDocument/2006/math">
                    <m:oMathParaPr>
                      <m:jc m:val="centerGroup"/>
                    </m:oMathParaPr>
                    <m:oMath xmlns:m="http://schemas.openxmlformats.org/officeDocument/2006/math">
                      <m:r>
                        <a:rPr lang="en-GB" smtClean="0">
                          <a:latin typeface="Cambria Math" panose="02040503050406030204" pitchFamily="18" charset="0"/>
                        </a:rPr>
                        <m:t>𝑆𝑆𝐸</m:t>
                      </m:r>
                      <m:r>
                        <a:rPr lang="en-GB" smtClean="0">
                          <a:latin typeface="Cambria Math" panose="02040503050406030204" pitchFamily="18" charset="0"/>
                        </a:rPr>
                        <m:t>=</m:t>
                      </m:r>
                      <m:nary>
                        <m:naryPr>
                          <m:chr m:val="∑"/>
                          <m:ctrlPr>
                            <a:rPr lang="en-GB" i="1" smtClean="0">
                              <a:latin typeface="Cambria Math" panose="02040503050406030204" pitchFamily="18" charset="0"/>
                            </a:rPr>
                          </m:ctrlPr>
                        </m:naryPr>
                        <m:sub>
                          <m:r>
                            <m:rPr>
                              <m:brk m:alnAt="23"/>
                            </m:rPr>
                            <a:rPr lang="en-GB" smtClean="0">
                              <a:latin typeface="Cambria Math" panose="02040503050406030204" pitchFamily="18" charset="0"/>
                            </a:rPr>
                            <m:t>𝑖</m:t>
                          </m:r>
                          <m:r>
                            <a:rPr lang="en-GB" smtClean="0">
                              <a:latin typeface="Cambria Math" panose="02040503050406030204" pitchFamily="18" charset="0"/>
                            </a:rPr>
                            <m:t>=1</m:t>
                          </m:r>
                        </m:sub>
                        <m:sup>
                          <m:r>
                            <a:rPr lang="en-GB" smtClean="0">
                              <a:latin typeface="Cambria Math" panose="02040503050406030204" pitchFamily="18" charset="0"/>
                            </a:rPr>
                            <m:t>𝑛</m:t>
                          </m:r>
                        </m:sup>
                        <m:e>
                          <m:nary>
                            <m:naryPr>
                              <m:chr m:val="∑"/>
                              <m:ctrlPr>
                                <a:rPr lang="en-GB" i="1" smtClean="0">
                                  <a:latin typeface="Cambria Math" panose="02040503050406030204" pitchFamily="18" charset="0"/>
                                </a:rPr>
                              </m:ctrlPr>
                            </m:naryPr>
                            <m:sub>
                              <m:r>
                                <m:rPr>
                                  <m:brk m:alnAt="23"/>
                                </m:rPr>
                                <a:rPr lang="en-GB" smtClean="0">
                                  <a:latin typeface="Cambria Math" panose="02040503050406030204" pitchFamily="18" charset="0"/>
                                </a:rPr>
                                <m:t>𝑗</m:t>
                              </m:r>
                              <m:r>
                                <a:rPr lang="en-GB" smtClean="0">
                                  <a:latin typeface="Cambria Math" panose="02040503050406030204" pitchFamily="18" charset="0"/>
                                </a:rPr>
                                <m:t>=1</m:t>
                              </m:r>
                            </m:sub>
                            <m:sup>
                              <m:r>
                                <a:rPr lang="en-GB" smtClean="0">
                                  <a:latin typeface="Cambria Math" panose="02040503050406030204" pitchFamily="18" charset="0"/>
                                </a:rPr>
                                <m:t>𝑘</m:t>
                              </m:r>
                            </m:sup>
                            <m:e>
                              <m:sSup>
                                <m:sSupPr>
                                  <m:ctrlPr>
                                    <a:rPr lang="en-GB" i="1" smtClean="0">
                                      <a:latin typeface="Cambria Math" panose="02040503050406030204" pitchFamily="18" charset="0"/>
                                    </a:rPr>
                                  </m:ctrlPr>
                                </m:sSupPr>
                                <m:e>
                                  <m:r>
                                    <a:rPr lang="en-GB" smtClean="0">
                                      <a:latin typeface="Cambria Math" panose="02040503050406030204" pitchFamily="18" charset="0"/>
                                    </a:rPr>
                                    <m:t>𝑤</m:t>
                                  </m:r>
                                </m:e>
                                <m:sup>
                                  <m:d>
                                    <m:dPr>
                                      <m:ctrlPr>
                                        <a:rPr lang="en-GB" i="1" smtClean="0">
                                          <a:latin typeface="Cambria Math" panose="02040503050406030204" pitchFamily="18" charset="0"/>
                                        </a:rPr>
                                      </m:ctrlPr>
                                    </m:dPr>
                                    <m:e>
                                      <m:r>
                                        <a:rPr lang="en-GB" smtClean="0">
                                          <a:latin typeface="Cambria Math" panose="02040503050406030204" pitchFamily="18" charset="0"/>
                                        </a:rPr>
                                        <m:t>𝑖</m:t>
                                      </m:r>
                                      <m:r>
                                        <a:rPr lang="en-GB" smtClean="0">
                                          <a:latin typeface="Cambria Math" panose="02040503050406030204" pitchFamily="18" charset="0"/>
                                        </a:rPr>
                                        <m:t>,</m:t>
                                      </m:r>
                                      <m:r>
                                        <a:rPr lang="en-GB" smtClean="0">
                                          <a:latin typeface="Cambria Math" panose="02040503050406030204" pitchFamily="18" charset="0"/>
                                        </a:rPr>
                                        <m:t>𝑗</m:t>
                                      </m:r>
                                    </m:e>
                                  </m:d>
                                </m:sup>
                              </m:sSup>
                              <m:r>
                                <m:rPr>
                                  <m:sty m:val="p"/>
                                </m:rPr>
                                <a:rPr lang="en-GB" smtClean="0">
                                  <a:latin typeface="Cambria Math" panose="02040503050406030204" pitchFamily="18" charset="0"/>
                                </a:rPr>
                                <m:t>dist</m:t>
                              </m:r>
                              <m:r>
                                <a:rPr lang="en-GB" smtClean="0">
                                  <a:latin typeface="Cambria Math" panose="02040503050406030204" pitchFamily="18" charset="0"/>
                                </a:rPr>
                                <m:t>(</m:t>
                              </m:r>
                              <m:sSup>
                                <m:sSupPr>
                                  <m:ctrlPr>
                                    <a:rPr lang="en-GB" i="1">
                                      <a:latin typeface="Cambria Math" panose="02040503050406030204" pitchFamily="18" charset="0"/>
                                    </a:rPr>
                                  </m:ctrlPr>
                                </m:sSupPr>
                                <m:e>
                                  <m:r>
                                    <a:rPr lang="en-GB">
                                      <a:latin typeface="Cambria Math" panose="02040503050406030204" pitchFamily="18" charset="0"/>
                                    </a:rPr>
                                    <m:t>𝑥</m:t>
                                  </m:r>
                                </m:e>
                                <m:sup>
                                  <m:d>
                                    <m:dPr>
                                      <m:ctrlPr>
                                        <a:rPr lang="en-GB" i="1">
                                          <a:latin typeface="Cambria Math" panose="02040503050406030204" pitchFamily="18" charset="0"/>
                                        </a:rPr>
                                      </m:ctrlPr>
                                    </m:dPr>
                                    <m:e>
                                      <m:r>
                                        <a:rPr lang="en-GB">
                                          <a:latin typeface="Cambria Math" panose="02040503050406030204" pitchFamily="18" charset="0"/>
                                        </a:rPr>
                                        <m:t>𝑖</m:t>
                                      </m:r>
                                    </m:e>
                                  </m:d>
                                </m:sup>
                              </m:sSup>
                              <m:r>
                                <a:rPr lang="en-GB" smtClean="0">
                                  <a:latin typeface="Cambria Math" panose="02040503050406030204" pitchFamily="18" charset="0"/>
                                </a:rPr>
                                <m:t>,</m:t>
                              </m:r>
                              <m:sSup>
                                <m:sSupPr>
                                  <m:ctrlPr>
                                    <a:rPr lang="en-GB" i="1">
                                      <a:latin typeface="Cambria Math" panose="02040503050406030204" pitchFamily="18" charset="0"/>
                                    </a:rPr>
                                  </m:ctrlPr>
                                </m:sSupPr>
                                <m:e>
                                  <m:r>
                                    <a:rPr lang="en-GB">
                                      <a:latin typeface="Cambria Math" panose="02040503050406030204" pitchFamily="18" charset="0"/>
                                    </a:rPr>
                                    <m:t>𝜇</m:t>
                                  </m:r>
                                </m:e>
                                <m:sup>
                                  <m:r>
                                    <a:rPr lang="en-GB">
                                      <a:latin typeface="Cambria Math" panose="02040503050406030204" pitchFamily="18" charset="0"/>
                                    </a:rPr>
                                    <m:t>(</m:t>
                                  </m:r>
                                  <m:r>
                                    <a:rPr lang="en-GB">
                                      <a:latin typeface="Cambria Math" panose="02040503050406030204" pitchFamily="18" charset="0"/>
                                    </a:rPr>
                                    <m:t>𝑗</m:t>
                                  </m:r>
                                  <m:r>
                                    <a:rPr lang="en-GB">
                                      <a:latin typeface="Cambria Math" panose="02040503050406030204" pitchFamily="18" charset="0"/>
                                    </a:rPr>
                                    <m:t>)</m:t>
                                  </m:r>
                                </m:sup>
                              </m:sSup>
                              <m:r>
                                <a:rPr lang="en-GB" smtClean="0">
                                  <a:latin typeface="Cambria Math" panose="02040503050406030204" pitchFamily="18" charset="0"/>
                                </a:rPr>
                                <m:t>) </m:t>
                              </m:r>
                            </m:e>
                          </m:nary>
                        </m:e>
                      </m:nary>
                    </m:oMath>
                  </m:oMathPara>
                </a14:m>
                <a:endParaRPr lang="en-GB" dirty="0"/>
              </a:p>
              <a:p>
                <a:pPr marL="0" indent="0">
                  <a:buNone/>
                </a:pPr>
                <a:r>
                  <a:rPr lang="en-GB" sz="2400" dirty="0"/>
                  <a:t>Where:</a:t>
                </a:r>
                <a:r>
                  <a:rPr lang="zh-CN" altLang="en-US" sz="2400" dirty="0"/>
                  <a:t> </a:t>
                </a:r>
                <a:r>
                  <a:rPr lang="en-US" altLang="zh-CN" sz="2400" i="1" dirty="0" err="1"/>
                  <a:t>i</a:t>
                </a:r>
                <a:r>
                  <a:rPr lang="en-US" altLang="zh-CN" sz="2400" dirty="0"/>
                  <a:t> is a data point, </a:t>
                </a:r>
                <a:r>
                  <a:rPr lang="en-US" altLang="zh-CN" sz="2400" i="1" dirty="0"/>
                  <a:t>j</a:t>
                </a:r>
                <a:r>
                  <a:rPr lang="en-US" altLang="zh-CN" sz="2400" dirty="0"/>
                  <a:t> is a cluster, and w(</a:t>
                </a:r>
                <a:r>
                  <a:rPr lang="en-US" altLang="zh-CN" sz="2400" i="1" dirty="0" err="1"/>
                  <a:t>i</a:t>
                </a:r>
                <a:r>
                  <a:rPr lang="en-US" altLang="zh-CN" sz="2400" dirty="0" err="1"/>
                  <a:t>,</a:t>
                </a:r>
                <a:r>
                  <a:rPr lang="en-US" altLang="zh-CN" sz="2400" i="1" dirty="0" err="1"/>
                  <a:t>j</a:t>
                </a:r>
                <a:r>
                  <a:rPr lang="en-US" altLang="zh-CN" sz="2400" dirty="0"/>
                  <a:t>)=1 when </a:t>
                </a:r>
                <a:r>
                  <a:rPr lang="en-US" altLang="zh-CN" sz="2400" i="1" dirty="0" err="1"/>
                  <a:t>i</a:t>
                </a:r>
                <a:r>
                  <a:rPr lang="en-US" altLang="zh-CN" sz="2400" dirty="0"/>
                  <a:t> is in cluster </a:t>
                </a:r>
                <a:r>
                  <a:rPr lang="en-US" altLang="zh-CN" sz="2400" i="1" dirty="0"/>
                  <a:t>j, </a:t>
                </a:r>
                <a:r>
                  <a:rPr lang="en-US" altLang="zh-CN" sz="2400" dirty="0"/>
                  <a:t>otherwise 0.</a:t>
                </a:r>
              </a:p>
              <a:p>
                <a:endParaRPr lang="en-US" altLang="zh-CN" dirty="0"/>
              </a:p>
              <a:p>
                <a:r>
                  <a:rPr lang="en-GB" sz="2400" dirty="0"/>
                  <a:t>The range of SSE? [0, infinity)</a:t>
                </a:r>
              </a:p>
              <a:p>
                <a:r>
                  <a:rPr lang="en-GB" sz="2400" dirty="0"/>
                  <a:t>When the points in each cluster are identical, SSE = 0</a:t>
                </a:r>
              </a:p>
              <a:p>
                <a:r>
                  <a:rPr lang="en-GB" sz="2400" dirty="0"/>
                  <a:t>When #observation = #cluster, SSE = 0</a:t>
                </a:r>
              </a:p>
            </p:txBody>
          </p:sp>
        </mc:Choice>
        <mc:Fallback xmlns="">
          <p:sp>
            <p:nvSpPr>
              <p:cNvPr id="3" name="Content Placeholder 2">
                <a:extLst>
                  <a:ext uri="{FF2B5EF4-FFF2-40B4-BE49-F238E27FC236}">
                    <a16:creationId xmlns:a16="http://schemas.microsoft.com/office/drawing/2014/main" id="{08B67764-C1E3-41EA-AA0B-979434F273E3}"/>
                  </a:ext>
                </a:extLst>
              </p:cNvPr>
              <p:cNvSpPr>
                <a:spLocks noGrp="1" noRot="1" noChangeAspect="1" noMove="1" noResize="1" noEditPoints="1" noAdjustHandles="1" noChangeArrowheads="1" noChangeShapeType="1" noTextEdit="1"/>
              </p:cNvSpPr>
              <p:nvPr>
                <p:ph idx="1"/>
              </p:nvPr>
            </p:nvSpPr>
            <p:spPr>
              <a:xfrm>
                <a:off x="323850" y="1700212"/>
                <a:ext cx="8489950" cy="3457575"/>
              </a:xfrm>
              <a:blipFill>
                <a:blip r:embed="rId2"/>
                <a:stretch>
                  <a:fillRect l="-1292" t="-1940" r="-1364" b="-3174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37B2F21-876C-419A-BEF5-BB2EA95B2DB2}"/>
              </a:ext>
            </a:extLst>
          </p:cNvPr>
          <p:cNvSpPr>
            <a:spLocks noGrp="1"/>
          </p:cNvSpPr>
          <p:nvPr>
            <p:ph type="sldNum" sz="quarter" idx="10"/>
          </p:nvPr>
        </p:nvSpPr>
        <p:spPr/>
        <p:txBody>
          <a:bodyPr/>
          <a:lstStyle/>
          <a:p>
            <a:fld id="{F182FCC7-0291-416F-A86F-E5066FAD9B80}" type="slidenum">
              <a:rPr lang="en-US" smtClean="0"/>
              <a:pPr/>
              <a:t>39</a:t>
            </a:fld>
            <a:endParaRPr lang="en-US" dirty="0"/>
          </a:p>
        </p:txBody>
      </p:sp>
    </p:spTree>
    <p:extLst>
      <p:ext uri="{BB962C8B-B14F-4D97-AF65-F5344CB8AC3E}">
        <p14:creationId xmlns:p14="http://schemas.microsoft.com/office/powerpoint/2010/main" val="410373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Recap</a:t>
            </a:r>
            <a:br>
              <a:rPr lang="en-US" dirty="0"/>
            </a:br>
            <a:r>
              <a:rPr lang="en-US" dirty="0"/>
              <a:t>What we already know</a:t>
            </a:r>
          </a:p>
        </p:txBody>
      </p:sp>
      <p:sp>
        <p:nvSpPr>
          <p:cNvPr id="2" name="Slide Number Placeholder 1">
            <a:extLst>
              <a:ext uri="{FF2B5EF4-FFF2-40B4-BE49-F238E27FC236}">
                <a16:creationId xmlns:a16="http://schemas.microsoft.com/office/drawing/2014/main" id="{182A50FE-B58A-4B56-A8CD-DE740F5DB51F}"/>
              </a:ext>
            </a:extLst>
          </p:cNvPr>
          <p:cNvSpPr>
            <a:spLocks noGrp="1"/>
          </p:cNvSpPr>
          <p:nvPr>
            <p:ph type="sldNum" sz="quarter" idx="10"/>
          </p:nvPr>
        </p:nvSpPr>
        <p:spPr/>
        <p:txBody>
          <a:bodyPr/>
          <a:lstStyle/>
          <a:p>
            <a:fld id="{F182FCC7-0291-416F-A86F-E5066FAD9B80}" type="slidenum">
              <a:rPr lang="en-US" smtClean="0"/>
              <a:pPr/>
              <a:t>4</a:t>
            </a:fld>
            <a:endParaRPr lang="en-US" dirty="0"/>
          </a:p>
        </p:txBody>
      </p:sp>
      <p:sp>
        <p:nvSpPr>
          <p:cNvPr id="4" name="Rectangle 3"/>
          <p:cNvSpPr/>
          <p:nvPr/>
        </p:nvSpPr>
        <p:spPr>
          <a:xfrm>
            <a:off x="900707" y="2346540"/>
            <a:ext cx="7200532" cy="2693045"/>
          </a:xfrm>
          <a:prstGeom prst="rect">
            <a:avLst/>
          </a:prstGeom>
        </p:spPr>
        <p:txBody>
          <a:bodyPr wrap="square">
            <a:spAutoFit/>
          </a:bodyPr>
          <a:lstStyle/>
          <a:p>
            <a:r>
              <a:rPr lang="en-US" sz="2400" b="1" dirty="0"/>
              <a:t>Database and SQL</a:t>
            </a:r>
          </a:p>
          <a:p>
            <a:endParaRPr lang="en-US" sz="2400" b="1" dirty="0"/>
          </a:p>
          <a:p>
            <a:r>
              <a:rPr lang="en-US" sz="2400" b="1" dirty="0"/>
              <a:t>Different data formats</a:t>
            </a:r>
          </a:p>
          <a:p>
            <a:endParaRPr lang="en-US" sz="2400" b="1" dirty="0"/>
          </a:p>
          <a:p>
            <a:r>
              <a:rPr lang="en-US" sz="2400" b="1" dirty="0"/>
              <a:t>Data cleaning using Python and Pandas </a:t>
            </a:r>
          </a:p>
          <a:p>
            <a:endParaRPr lang="en-US" sz="300" b="1" dirty="0"/>
          </a:p>
          <a:p>
            <a:endParaRPr lang="en-US" sz="1000" dirty="0"/>
          </a:p>
          <a:p>
            <a:endParaRPr lang="en-US" sz="1000" dirty="0"/>
          </a:p>
          <a:p>
            <a:endParaRPr lang="en-US" sz="200" dirty="0"/>
          </a:p>
          <a:p>
            <a:r>
              <a:rPr lang="en-US" sz="2400" b="1" dirty="0"/>
              <a:t>Data Analysis?</a:t>
            </a:r>
          </a:p>
        </p:txBody>
      </p:sp>
      <p:pic>
        <p:nvPicPr>
          <p:cNvPr id="8" name="Database Icon" descr="Database Icon">
            <a:extLst>
              <a:ext uri="{FF2B5EF4-FFF2-40B4-BE49-F238E27FC236}">
                <a16:creationId xmlns:a16="http://schemas.microsoft.com/office/drawing/2014/main" id="{3D534879-C54A-4ABE-A1A9-4FB363955250}"/>
              </a:ext>
            </a:extLst>
          </p:cNvPr>
          <p:cNvPicPr>
            <a:picLocks noChangeAspect="1"/>
          </p:cNvPicPr>
          <p:nvPr/>
        </p:nvPicPr>
        <p:blipFill>
          <a:blip r:embed="rId3">
            <a:alphaModFix amt="22486"/>
          </a:blip>
          <a:stretch>
            <a:fillRect/>
          </a:stretch>
        </p:blipFill>
        <p:spPr>
          <a:xfrm>
            <a:off x="5804349" y="1060478"/>
            <a:ext cx="2494800" cy="2160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miter lim="400000"/>
          </a:ln>
        </p:spPr>
      </p:pic>
    </p:spTree>
    <p:extLst>
      <p:ext uri="{BB962C8B-B14F-4D97-AF65-F5344CB8AC3E}">
        <p14:creationId xmlns:p14="http://schemas.microsoft.com/office/powerpoint/2010/main" val="99857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A451-9240-473C-B2C7-C1A5707CA4C3}"/>
              </a:ext>
            </a:extLst>
          </p:cNvPr>
          <p:cNvSpPr>
            <a:spLocks noGrp="1"/>
          </p:cNvSpPr>
          <p:nvPr>
            <p:ph type="title"/>
          </p:nvPr>
        </p:nvSpPr>
        <p:spPr/>
        <p:txBody>
          <a:bodyPr/>
          <a:lstStyle/>
          <a:p>
            <a:r>
              <a:rPr lang="en-GB" dirty="0"/>
              <a:t>Method 1: SEE / Elbow Method</a:t>
            </a:r>
          </a:p>
        </p:txBody>
      </p:sp>
      <p:sp>
        <p:nvSpPr>
          <p:cNvPr id="3" name="Slide Number Placeholder 2">
            <a:extLst>
              <a:ext uri="{FF2B5EF4-FFF2-40B4-BE49-F238E27FC236}">
                <a16:creationId xmlns:a16="http://schemas.microsoft.com/office/drawing/2014/main" id="{E574833A-A393-4BDE-876C-D4F6D23A87C3}"/>
              </a:ext>
            </a:extLst>
          </p:cNvPr>
          <p:cNvSpPr>
            <a:spLocks noGrp="1"/>
          </p:cNvSpPr>
          <p:nvPr>
            <p:ph type="sldNum" sz="quarter" idx="10"/>
          </p:nvPr>
        </p:nvSpPr>
        <p:spPr/>
        <p:txBody>
          <a:bodyPr/>
          <a:lstStyle/>
          <a:p>
            <a:fld id="{F182FCC7-0291-416F-A86F-E5066FAD9B80}" type="slidenum">
              <a:rPr lang="en-US" smtClean="0"/>
              <a:pPr/>
              <a:t>40</a:t>
            </a:fld>
            <a:endParaRPr lang="en-US" dirty="0"/>
          </a:p>
        </p:txBody>
      </p:sp>
      <p:pic>
        <p:nvPicPr>
          <p:cNvPr id="4" name="Picture 3">
            <a:extLst>
              <a:ext uri="{FF2B5EF4-FFF2-40B4-BE49-F238E27FC236}">
                <a16:creationId xmlns:a16="http://schemas.microsoft.com/office/drawing/2014/main" id="{DF8F1FB6-E9E8-45A8-9713-D41D312F99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7271" r="5555" b="4771"/>
          <a:stretch/>
        </p:blipFill>
        <p:spPr>
          <a:xfrm>
            <a:off x="4699000" y="2126081"/>
            <a:ext cx="4318000" cy="4021435"/>
          </a:xfrm>
          <a:prstGeom prst="rect">
            <a:avLst/>
          </a:prstGeom>
        </p:spPr>
      </p:pic>
      <p:grpSp>
        <p:nvGrpSpPr>
          <p:cNvPr id="5" name="Group 4">
            <a:extLst>
              <a:ext uri="{FF2B5EF4-FFF2-40B4-BE49-F238E27FC236}">
                <a16:creationId xmlns:a16="http://schemas.microsoft.com/office/drawing/2014/main" id="{1AA64465-344F-4D59-8235-F52FABD0562F}"/>
              </a:ext>
            </a:extLst>
          </p:cNvPr>
          <p:cNvGrpSpPr/>
          <p:nvPr/>
        </p:nvGrpSpPr>
        <p:grpSpPr>
          <a:xfrm>
            <a:off x="241299" y="1830072"/>
            <a:ext cx="4051301" cy="4605426"/>
            <a:chOff x="469899" y="1539545"/>
            <a:chExt cx="4051301" cy="4605426"/>
          </a:xfrm>
        </p:grpSpPr>
        <p:pic>
          <p:nvPicPr>
            <p:cNvPr id="6" name="Picture 5">
              <a:extLst>
                <a:ext uri="{FF2B5EF4-FFF2-40B4-BE49-F238E27FC236}">
                  <a16:creationId xmlns:a16="http://schemas.microsoft.com/office/drawing/2014/main" id="{C0FFFA0D-5952-4D1D-80A1-7B7648896A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400" y="1915872"/>
              <a:ext cx="3860800" cy="3860800"/>
            </a:xfrm>
            <a:prstGeom prst="rect">
              <a:avLst/>
            </a:prstGeom>
            <a:effectLst>
              <a:softEdge rad="38100"/>
            </a:effectLst>
          </p:spPr>
        </p:pic>
        <p:sp>
          <p:nvSpPr>
            <p:cNvPr id="7" name="TextBox 6">
              <a:extLst>
                <a:ext uri="{FF2B5EF4-FFF2-40B4-BE49-F238E27FC236}">
                  <a16:creationId xmlns:a16="http://schemas.microsoft.com/office/drawing/2014/main" id="{DF5668BB-AE0F-4410-9523-BE107EF70C59}"/>
                </a:ext>
              </a:extLst>
            </p:cNvPr>
            <p:cNvSpPr txBox="1"/>
            <p:nvPr/>
          </p:nvSpPr>
          <p:spPr>
            <a:xfrm>
              <a:off x="469899" y="1539545"/>
              <a:ext cx="584201"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Y</a:t>
              </a:r>
            </a:p>
          </p:txBody>
        </p:sp>
        <p:sp>
          <p:nvSpPr>
            <p:cNvPr id="8" name="TextBox 7">
              <a:extLst>
                <a:ext uri="{FF2B5EF4-FFF2-40B4-BE49-F238E27FC236}">
                  <a16:creationId xmlns:a16="http://schemas.microsoft.com/office/drawing/2014/main" id="{3EA7D55D-5CA3-4C56-AB02-D3BC3278E432}"/>
                </a:ext>
              </a:extLst>
            </p:cNvPr>
            <p:cNvSpPr txBox="1"/>
            <p:nvPr/>
          </p:nvSpPr>
          <p:spPr>
            <a:xfrm>
              <a:off x="950756" y="5683306"/>
              <a:ext cx="3429000"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X</a:t>
              </a:r>
            </a:p>
          </p:txBody>
        </p:sp>
      </p:grpSp>
      <p:sp>
        <p:nvSpPr>
          <p:cNvPr id="9" name="TextBox 8">
            <a:extLst>
              <a:ext uri="{FF2B5EF4-FFF2-40B4-BE49-F238E27FC236}">
                <a16:creationId xmlns:a16="http://schemas.microsoft.com/office/drawing/2014/main" id="{432629BB-5ECF-4759-8CEA-2DF0BA95E510}"/>
              </a:ext>
            </a:extLst>
          </p:cNvPr>
          <p:cNvSpPr txBox="1"/>
          <p:nvPr/>
        </p:nvSpPr>
        <p:spPr>
          <a:xfrm>
            <a:off x="4572000" y="1764382"/>
            <a:ext cx="736601"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SSE</a:t>
            </a:r>
          </a:p>
        </p:txBody>
      </p:sp>
      <p:sp>
        <p:nvSpPr>
          <p:cNvPr id="10" name="TextBox 9">
            <a:extLst>
              <a:ext uri="{FF2B5EF4-FFF2-40B4-BE49-F238E27FC236}">
                <a16:creationId xmlns:a16="http://schemas.microsoft.com/office/drawing/2014/main" id="{0D6A87A7-BA8C-4F8A-8214-012B1249A6B5}"/>
              </a:ext>
            </a:extLst>
          </p:cNvPr>
          <p:cNvSpPr txBox="1"/>
          <p:nvPr/>
        </p:nvSpPr>
        <p:spPr>
          <a:xfrm>
            <a:off x="5186519" y="6147516"/>
            <a:ext cx="3530600"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FF00"/>
                </a:solidFill>
                <a:effectLst/>
                <a:uLnTx/>
                <a:uFillTx/>
                <a:latin typeface="Gill Sans" charset="0"/>
                <a:ea typeface="Gill Sans" charset="0"/>
                <a:cs typeface="Gill Sans" charset="0"/>
              </a:rPr>
              <a:t>k</a:t>
            </a: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 (Number of Clusters)</a:t>
            </a:r>
          </a:p>
        </p:txBody>
      </p:sp>
      <p:sp>
        <p:nvSpPr>
          <p:cNvPr id="11" name="Rectangle 10">
            <a:extLst>
              <a:ext uri="{FF2B5EF4-FFF2-40B4-BE49-F238E27FC236}">
                <a16:creationId xmlns:a16="http://schemas.microsoft.com/office/drawing/2014/main" id="{EBDEC06D-3321-41BE-B118-95CCC803DC78}"/>
              </a:ext>
            </a:extLst>
          </p:cNvPr>
          <p:cNvSpPr/>
          <p:nvPr/>
        </p:nvSpPr>
        <p:spPr>
          <a:xfrm>
            <a:off x="348446" y="1464238"/>
            <a:ext cx="5027338" cy="400110"/>
          </a:xfrm>
          <a:prstGeom prst="rect">
            <a:avLst/>
          </a:prstGeom>
        </p:spPr>
        <p:txBody>
          <a:bodyPr wrap="none">
            <a:spAutoFit/>
          </a:bodyPr>
          <a:lstStyle/>
          <a:p>
            <a:r>
              <a:rPr lang="en-GB" sz="2000" dirty="0"/>
              <a:t>Elbow diagram:</a:t>
            </a:r>
            <a:r>
              <a:rPr lang="zh-CN" altLang="en-US" sz="2000" dirty="0"/>
              <a:t> </a:t>
            </a:r>
            <a:r>
              <a:rPr lang="en-GB" altLang="zh-CN" sz="2000" dirty="0"/>
              <a:t>help</a:t>
            </a:r>
            <a:r>
              <a:rPr lang="zh-CN" altLang="en-US" sz="2000" dirty="0"/>
              <a:t> </a:t>
            </a:r>
            <a:r>
              <a:rPr lang="en-GB" altLang="zh-CN" sz="2000" dirty="0"/>
              <a:t>choose</a:t>
            </a:r>
            <a:r>
              <a:rPr lang="zh-CN" altLang="en-US" sz="2000" dirty="0"/>
              <a:t> </a:t>
            </a:r>
            <a:r>
              <a:rPr lang="en-GB" altLang="zh-CN" sz="2000" dirty="0"/>
              <a:t>k</a:t>
            </a:r>
            <a:r>
              <a:rPr lang="zh-CN" altLang="en-US" sz="2000" dirty="0"/>
              <a:t> </a:t>
            </a:r>
            <a:r>
              <a:rPr lang="en-GB" altLang="zh-CN" sz="2000" dirty="0"/>
              <a:t>for k-means</a:t>
            </a:r>
            <a:endParaRPr lang="en-GB" sz="2000" dirty="0"/>
          </a:p>
        </p:txBody>
      </p:sp>
      <p:sp>
        <p:nvSpPr>
          <p:cNvPr id="12" name="Oval 11">
            <a:extLst>
              <a:ext uri="{FF2B5EF4-FFF2-40B4-BE49-F238E27FC236}">
                <a16:creationId xmlns:a16="http://schemas.microsoft.com/office/drawing/2014/main" id="{FC777A8A-6205-4FAB-ABA5-F40B95223BA7}"/>
              </a:ext>
            </a:extLst>
          </p:cNvPr>
          <p:cNvSpPr/>
          <p:nvPr/>
        </p:nvSpPr>
        <p:spPr>
          <a:xfrm>
            <a:off x="5995115" y="4687910"/>
            <a:ext cx="122350" cy="1223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5CEBBAD3-8837-4BA0-A1C2-7F586E9CCF0F}"/>
              </a:ext>
            </a:extLst>
          </p:cNvPr>
          <p:cNvSpPr/>
          <p:nvPr/>
        </p:nvSpPr>
        <p:spPr>
          <a:xfrm>
            <a:off x="6366456" y="5033493"/>
            <a:ext cx="122350" cy="1223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2050" name="Picture 2" descr="“elbow”的图片搜索结果">
            <a:extLst>
              <a:ext uri="{FF2B5EF4-FFF2-40B4-BE49-F238E27FC236}">
                <a16:creationId xmlns:a16="http://schemas.microsoft.com/office/drawing/2014/main" id="{88ECB3F6-0152-411F-8CED-E2A0B45C69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09"/>
          <a:stretch/>
        </p:blipFill>
        <p:spPr bwMode="auto">
          <a:xfrm>
            <a:off x="6366456" y="2864276"/>
            <a:ext cx="1811091"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808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_images/sphx_glr_plot_affinity_propagation_001.png">
            <a:extLst>
              <a:ext uri="{FF2B5EF4-FFF2-40B4-BE49-F238E27FC236}">
                <a16:creationId xmlns:a16="http://schemas.microsoft.com/office/drawing/2014/main" id="{91B4588A-A3B1-456A-AD67-F972E1A3F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178" y="1562230"/>
            <a:ext cx="3445048" cy="2583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EAA451-9240-473C-B2C7-C1A5707CA4C3}"/>
              </a:ext>
            </a:extLst>
          </p:cNvPr>
          <p:cNvSpPr>
            <a:spLocks noGrp="1"/>
          </p:cNvSpPr>
          <p:nvPr>
            <p:ph type="title"/>
          </p:nvPr>
        </p:nvSpPr>
        <p:spPr/>
        <p:txBody>
          <a:bodyPr/>
          <a:lstStyle/>
          <a:p>
            <a:r>
              <a:rPr lang="en-GB" dirty="0"/>
              <a:t>Method 2: Silhouette Analysis</a:t>
            </a:r>
          </a:p>
        </p:txBody>
      </p:sp>
      <p:sp>
        <p:nvSpPr>
          <p:cNvPr id="4" name="Slide Number Placeholder 3">
            <a:extLst>
              <a:ext uri="{FF2B5EF4-FFF2-40B4-BE49-F238E27FC236}">
                <a16:creationId xmlns:a16="http://schemas.microsoft.com/office/drawing/2014/main" id="{4271EDE1-AA4E-46F3-A967-DCEF1FB1F1F9}"/>
              </a:ext>
            </a:extLst>
          </p:cNvPr>
          <p:cNvSpPr>
            <a:spLocks noGrp="1"/>
          </p:cNvSpPr>
          <p:nvPr>
            <p:ph type="sldNum" sz="quarter" idx="10"/>
          </p:nvPr>
        </p:nvSpPr>
        <p:spPr/>
        <p:txBody>
          <a:bodyPr/>
          <a:lstStyle/>
          <a:p>
            <a:fld id="{F182FCC7-0291-416F-A86F-E5066FAD9B80}" type="slidenum">
              <a:rPr lang="en-US" smtClean="0"/>
              <a:pPr/>
              <a:t>41</a:t>
            </a:fld>
            <a:endParaRPr lang="en-US" dirty="0"/>
          </a:p>
        </p:txBody>
      </p:sp>
      <p:sp>
        <p:nvSpPr>
          <p:cNvPr id="3" name="Rectangle 2">
            <a:extLst>
              <a:ext uri="{FF2B5EF4-FFF2-40B4-BE49-F238E27FC236}">
                <a16:creationId xmlns:a16="http://schemas.microsoft.com/office/drawing/2014/main" id="{A9AE0BBB-C992-42F2-BB0A-28550BD31CE5}"/>
              </a:ext>
            </a:extLst>
          </p:cNvPr>
          <p:cNvSpPr/>
          <p:nvPr/>
        </p:nvSpPr>
        <p:spPr>
          <a:xfrm>
            <a:off x="431455" y="1653794"/>
            <a:ext cx="4694337" cy="1200329"/>
          </a:xfrm>
          <a:prstGeom prst="rect">
            <a:avLst/>
          </a:prstGeom>
        </p:spPr>
        <p:txBody>
          <a:bodyPr wrap="square">
            <a:spAutoFit/>
          </a:bodyPr>
          <a:lstStyle/>
          <a:p>
            <a:r>
              <a:rPr lang="en-GB" dirty="0"/>
              <a:t>Silhouette of a point</a:t>
            </a:r>
          </a:p>
          <a:p>
            <a:endParaRPr lang="en-GB" dirty="0"/>
          </a:p>
          <a:p>
            <a:r>
              <a:rPr lang="en-GB" dirty="0">
                <a:solidFill>
                  <a:srgbClr val="FFFF00"/>
                </a:solidFill>
              </a:rPr>
              <a:t>“Is this point closer to points of the same cluster, or </a:t>
            </a:r>
            <a:r>
              <a:rPr lang="en-US" altLang="zh-CN" dirty="0">
                <a:solidFill>
                  <a:srgbClr val="FFFF00"/>
                </a:solidFill>
              </a:rPr>
              <a:t>any other</a:t>
            </a:r>
            <a:r>
              <a:rPr lang="en-GB" dirty="0">
                <a:solidFill>
                  <a:srgbClr val="FFFF00"/>
                </a:solidFill>
              </a:rPr>
              <a:t> cluster?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8224C-882E-4428-84C5-98801A27AB41}"/>
                  </a:ext>
                </a:extLst>
              </p:cNvPr>
              <p:cNvSpPr txBox="1"/>
              <p:nvPr/>
            </p:nvSpPr>
            <p:spPr>
              <a:xfrm>
                <a:off x="738228" y="3135471"/>
                <a:ext cx="2231188" cy="58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s</m:t>
                      </m:r>
                      <m:r>
                        <a:rPr lang="en-GB" b="0" i="0" smtClean="0">
                          <a:latin typeface="Cambria Math" panose="02040503050406030204" pitchFamily="18" charset="0"/>
                        </a:rPr>
                        <m:t>(</m:t>
                      </m:r>
                      <m:r>
                        <a:rPr lang="en-GB" b="0" i="1" smtClean="0">
                          <a:latin typeface="Cambria Math" panose="02040503050406030204" pitchFamily="18" charset="0"/>
                        </a:rPr>
                        <m:t>𝑖</m:t>
                      </m:r>
                      <m:r>
                        <a:rPr lang="en-GB" b="0" i="0" smtClean="0">
                          <a:latin typeface="Cambria Math" panose="02040503050406030204" pitchFamily="18" charset="0"/>
                        </a:rPr>
                        <m:t>)</m:t>
                      </m:r>
                      <m:r>
                        <a:rPr lang="en-GB" i="1" smtClean="0">
                          <a:latin typeface="Cambria Math" panose="02040503050406030204" pitchFamily="18" charset="0"/>
                        </a:rPr>
                        <m:t>=</m:t>
                      </m:r>
                      <m:f>
                        <m:fPr>
                          <m:ctrlPr>
                            <a:rPr lang="en-GB" i="1" smtClean="0">
                              <a:latin typeface="Cambria Math" panose="02040503050406030204" pitchFamily="18" charset="0"/>
                            </a:rPr>
                          </m:ctrlPr>
                        </m:fPr>
                        <m:num>
                          <m:r>
                            <a:rPr lang="en-GB" b="0" i="1" smtClean="0">
                              <a:latin typeface="Cambria Math" panose="02040503050406030204" pitchFamily="18" charset="0"/>
                            </a:rPr>
                            <m:t>𝑏</m:t>
                          </m:r>
                          <m:d>
                            <m:dPr>
                              <m:ctrlPr>
                                <a:rPr lang="en-GB" b="0" i="1" smtClean="0">
                                  <a:latin typeface="Cambria Math" panose="02040503050406030204" pitchFamily="18" charset="0"/>
                                </a:rPr>
                              </m:ctrlPr>
                            </m:dPr>
                            <m:e>
                              <m:r>
                                <a:rPr lang="en-GB" b="0" i="1" smtClean="0">
                                  <a:latin typeface="Cambria Math" panose="02040503050406030204" pitchFamily="18" charset="0"/>
                                </a:rPr>
                                <m:t>𝑖</m:t>
                              </m:r>
                            </m:e>
                          </m:d>
                          <m:r>
                            <a:rPr lang="en-GB"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 </m:t>
                          </m:r>
                        </m:num>
                        <m:den>
                          <m:r>
                            <m:rPr>
                              <m:sty m:val="p"/>
                            </m:rPr>
                            <a:rPr lang="en-GB" b="0" i="0" smtClean="0">
                              <a:latin typeface="Cambria Math" panose="02040503050406030204" pitchFamily="18" charset="0"/>
                            </a:rPr>
                            <m:t>max</m:t>
                          </m:r>
                          <m:r>
                            <a:rPr lang="en-GB" b="0" i="1" smtClean="0">
                              <a:latin typeface="Cambria Math" panose="02040503050406030204" pitchFamily="18" charset="0"/>
                            </a:rPr>
                            <m:t>⁡{</m:t>
                          </m:r>
                          <m:r>
                            <a:rPr lang="en-GB" b="0" i="1" smtClean="0">
                              <a:latin typeface="Cambria Math" panose="02040503050406030204" pitchFamily="18" charset="0"/>
                            </a:rPr>
                            <m:t>𝑎</m:t>
                          </m:r>
                          <m:d>
                            <m:dPr>
                              <m:ctrlPr>
                                <a:rPr lang="en-GB" b="0" i="1" smtClean="0">
                                  <a:latin typeface="Cambria Math" panose="02040503050406030204" pitchFamily="18" charset="0"/>
                                </a:rPr>
                              </m:ctrlPr>
                            </m:dPr>
                            <m:e>
                              <m:r>
                                <a:rPr lang="en-GB" b="0" i="1" smtClean="0">
                                  <a:latin typeface="Cambria Math" panose="02040503050406030204" pitchFamily="18" charset="0"/>
                                </a:rPr>
                                <m:t>𝑖</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m:t>
                          </m:r>
                        </m:den>
                      </m:f>
                    </m:oMath>
                  </m:oMathPara>
                </a14:m>
                <a:endParaRPr lang="en-GB" dirty="0"/>
              </a:p>
            </p:txBody>
          </p:sp>
        </mc:Choice>
        <mc:Fallback xmlns="">
          <p:sp>
            <p:nvSpPr>
              <p:cNvPr id="17" name="TextBox 16">
                <a:extLst>
                  <a:ext uri="{FF2B5EF4-FFF2-40B4-BE49-F238E27FC236}">
                    <a16:creationId xmlns:a16="http://schemas.microsoft.com/office/drawing/2014/main" id="{47A8224C-882E-4428-84C5-98801A27AB41}"/>
                  </a:ext>
                </a:extLst>
              </p:cNvPr>
              <p:cNvSpPr txBox="1">
                <a:spLocks noRot="1" noChangeAspect="1" noMove="1" noResize="1" noEditPoints="1" noAdjustHandles="1" noChangeArrowheads="1" noChangeShapeType="1" noTextEdit="1"/>
              </p:cNvSpPr>
              <p:nvPr/>
            </p:nvSpPr>
            <p:spPr>
              <a:xfrm>
                <a:off x="738228" y="3135471"/>
                <a:ext cx="2231188" cy="58734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BFDEFDE-3C61-44DD-A6D2-A29C8EB8B89B}"/>
                  </a:ext>
                </a:extLst>
              </p:cNvPr>
              <p:cNvSpPr/>
              <p:nvPr/>
            </p:nvSpPr>
            <p:spPr>
              <a:xfrm>
                <a:off x="431455" y="3855560"/>
                <a:ext cx="5999143" cy="646331"/>
              </a:xfrm>
              <a:prstGeom prst="rect">
                <a:avLst/>
              </a:prstGeom>
            </p:spPr>
            <p:txBody>
              <a:bodyPr wrap="none">
                <a:spAutoFit/>
              </a:bodyPr>
              <a:lstStyle/>
              <a:p>
                <a14:m>
                  <m:oMath xmlns:m="http://schemas.openxmlformats.org/officeDocument/2006/math">
                    <m:r>
                      <a:rPr lang="en-GB" i="1" smtClean="0">
                        <a:latin typeface="Cambria Math" panose="02040503050406030204" pitchFamily="18" charset="0"/>
                      </a:rPr>
                      <m:t>𝑎</m:t>
                    </m:r>
                    <m:d>
                      <m:dPr>
                        <m:ctrlPr>
                          <a:rPr lang="en-GB" i="1">
                            <a:latin typeface="Cambria Math" panose="02040503050406030204" pitchFamily="18" charset="0"/>
                          </a:rPr>
                        </m:ctrlPr>
                      </m:dPr>
                      <m:e>
                        <m:r>
                          <a:rPr lang="en-GB" i="1">
                            <a:latin typeface="Cambria Math" panose="02040503050406030204" pitchFamily="18" charset="0"/>
                          </a:rPr>
                          <m:t>𝑖</m:t>
                        </m:r>
                      </m:e>
                    </m:d>
                    <m:r>
                      <a:rPr lang="en-GB" i="1">
                        <a:latin typeface="Cambria Math" panose="02040503050406030204" pitchFamily="18" charset="0"/>
                      </a:rPr>
                      <m:t> </m:t>
                    </m:r>
                  </m:oMath>
                </a14:m>
                <a:r>
                  <a:rPr lang="en-GB" dirty="0"/>
                  <a:t>: mean distance to points of the same cluster</a:t>
                </a:r>
              </a:p>
              <a:p>
                <a14:m>
                  <m:oMath xmlns:m="http://schemas.openxmlformats.org/officeDocument/2006/math">
                    <m:r>
                      <a:rPr lang="en-GB" i="1">
                        <a:latin typeface="Cambria Math" panose="02040503050406030204" pitchFamily="18" charset="0"/>
                      </a:rPr>
                      <m:t>𝑏</m:t>
                    </m:r>
                    <m:d>
                      <m:dPr>
                        <m:ctrlPr>
                          <a:rPr lang="en-GB" i="1">
                            <a:latin typeface="Cambria Math" panose="02040503050406030204" pitchFamily="18" charset="0"/>
                          </a:rPr>
                        </m:ctrlPr>
                      </m:dPr>
                      <m:e>
                        <m:r>
                          <a:rPr lang="en-GB" i="1">
                            <a:latin typeface="Cambria Math" panose="02040503050406030204" pitchFamily="18" charset="0"/>
                          </a:rPr>
                          <m:t>𝑖</m:t>
                        </m:r>
                      </m:e>
                    </m:d>
                  </m:oMath>
                </a14:m>
                <a:r>
                  <a:rPr lang="en-GB" dirty="0"/>
                  <a:t>: minimum mean distance to points of another cluster</a:t>
                </a:r>
              </a:p>
            </p:txBody>
          </p:sp>
        </mc:Choice>
        <mc:Fallback xmlns="">
          <p:sp>
            <p:nvSpPr>
              <p:cNvPr id="18" name="Rectangle 17">
                <a:extLst>
                  <a:ext uri="{FF2B5EF4-FFF2-40B4-BE49-F238E27FC236}">
                    <a16:creationId xmlns:a16="http://schemas.microsoft.com/office/drawing/2014/main" id="{0BFDEFDE-3C61-44DD-A6D2-A29C8EB8B89B}"/>
                  </a:ext>
                </a:extLst>
              </p:cNvPr>
              <p:cNvSpPr>
                <a:spLocks noRot="1" noChangeAspect="1" noMove="1" noResize="1" noEditPoints="1" noAdjustHandles="1" noChangeArrowheads="1" noChangeShapeType="1" noTextEdit="1"/>
              </p:cNvSpPr>
              <p:nvPr/>
            </p:nvSpPr>
            <p:spPr>
              <a:xfrm>
                <a:off x="431455" y="3855560"/>
                <a:ext cx="5999143" cy="646331"/>
              </a:xfrm>
              <a:prstGeom prst="rect">
                <a:avLst/>
              </a:prstGeom>
              <a:blipFill>
                <a:blip r:embed="rId4"/>
                <a:stretch>
                  <a:fillRect t="-4717"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0CF4C73-FA6D-4907-8BBB-6E99401A8BE2}"/>
                  </a:ext>
                </a:extLst>
              </p:cNvPr>
              <p:cNvSpPr txBox="1"/>
              <p:nvPr/>
            </p:nvSpPr>
            <p:spPr>
              <a:xfrm>
                <a:off x="671685" y="4616756"/>
                <a:ext cx="7364731" cy="307777"/>
              </a:xfrm>
              <a:prstGeom prst="rect">
                <a:avLst/>
              </a:prstGeom>
              <a:noFill/>
            </p:spPr>
            <p:txBody>
              <a:bodyPr wrap="square" lIns="0" tIns="0" rIns="0" bIns="0" rtlCol="0">
                <a:spAutoFit/>
              </a:bodyPr>
              <a:lstStyle/>
              <a:p>
                <a14:m>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r>
                      <a:rPr lang="en-GB" sz="2000" i="1">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rPr>
                      <m:t>s</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𝑖</m:t>
                        </m:r>
                      </m:e>
                    </m:d>
                    <m:r>
                      <a:rPr lang="en-GB"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1</m:t>
                    </m:r>
                  </m:oMath>
                </a14:m>
                <a:r>
                  <a:rPr lang="zh-CN" altLang="en-US" sz="2000" dirty="0"/>
                  <a:t>；</a:t>
                </a:r>
                <a:r>
                  <a:rPr lang="en-GB" altLang="zh-CN" sz="2000" dirty="0"/>
                  <a:t>the larger s(</a:t>
                </a:r>
                <a:r>
                  <a:rPr lang="en-GB" altLang="zh-CN" sz="2000" i="1" dirty="0" err="1"/>
                  <a:t>i</a:t>
                </a:r>
                <a:r>
                  <a:rPr lang="en-GB" altLang="zh-CN" sz="2000" dirty="0"/>
                  <a:t>), the higher clustering quality</a:t>
                </a:r>
                <a:endParaRPr lang="en-GB" sz="2000" dirty="0"/>
              </a:p>
            </p:txBody>
          </p:sp>
        </mc:Choice>
        <mc:Fallback xmlns="">
          <p:sp>
            <p:nvSpPr>
              <p:cNvPr id="23" name="TextBox 22">
                <a:extLst>
                  <a:ext uri="{FF2B5EF4-FFF2-40B4-BE49-F238E27FC236}">
                    <a16:creationId xmlns:a16="http://schemas.microsoft.com/office/drawing/2014/main" id="{B0CF4C73-FA6D-4907-8BBB-6E99401A8BE2}"/>
                  </a:ext>
                </a:extLst>
              </p:cNvPr>
              <p:cNvSpPr txBox="1">
                <a:spLocks noRot="1" noChangeAspect="1" noMove="1" noResize="1" noEditPoints="1" noAdjustHandles="1" noChangeArrowheads="1" noChangeShapeType="1" noTextEdit="1"/>
              </p:cNvSpPr>
              <p:nvPr/>
            </p:nvSpPr>
            <p:spPr>
              <a:xfrm>
                <a:off x="671685" y="4616756"/>
                <a:ext cx="7364731" cy="307777"/>
              </a:xfrm>
              <a:prstGeom prst="rect">
                <a:avLst/>
              </a:prstGeom>
              <a:blipFill>
                <a:blip r:embed="rId5"/>
                <a:stretch>
                  <a:fillRect l="-579" t="-25490" b="-49020"/>
                </a:stretch>
              </a:blipFill>
            </p:spPr>
            <p:txBody>
              <a:bodyPr/>
              <a:lstStyle/>
              <a:p>
                <a:r>
                  <a:rPr lang="en-GB">
                    <a:noFill/>
                  </a:rPr>
                  <a:t> </a:t>
                </a:r>
              </a:p>
            </p:txBody>
          </p:sp>
        </mc:Fallback>
      </mc:AlternateContent>
      <p:sp>
        <p:nvSpPr>
          <p:cNvPr id="21" name="Oval 20">
            <a:extLst>
              <a:ext uri="{FF2B5EF4-FFF2-40B4-BE49-F238E27FC236}">
                <a16:creationId xmlns:a16="http://schemas.microsoft.com/office/drawing/2014/main" id="{23560E8B-97CC-4393-8F69-70837CBB7DAC}"/>
              </a:ext>
            </a:extLst>
          </p:cNvPr>
          <p:cNvSpPr/>
          <p:nvPr/>
        </p:nvSpPr>
        <p:spPr>
          <a:xfrm>
            <a:off x="6751750" y="2678804"/>
            <a:ext cx="135228" cy="1352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EEAF3D86-8728-4873-800C-A125D6BAEF85}"/>
              </a:ext>
            </a:extLst>
          </p:cNvPr>
          <p:cNvGrpSpPr/>
          <p:nvPr/>
        </p:nvGrpSpPr>
        <p:grpSpPr>
          <a:xfrm>
            <a:off x="1047821" y="5570864"/>
            <a:ext cx="6518594" cy="1077218"/>
            <a:chOff x="1261765" y="5289229"/>
            <a:chExt cx="6518594" cy="1077218"/>
          </a:xfrm>
        </p:grpSpPr>
        <p:sp>
          <p:nvSpPr>
            <p:cNvPr id="28" name="TextBox 27">
              <a:extLst>
                <a:ext uri="{FF2B5EF4-FFF2-40B4-BE49-F238E27FC236}">
                  <a16:creationId xmlns:a16="http://schemas.microsoft.com/office/drawing/2014/main" id="{A82630B3-63B0-4E84-B608-0AD849A706D4}"/>
                </a:ext>
              </a:extLst>
            </p:cNvPr>
            <p:cNvSpPr txBox="1"/>
            <p:nvPr/>
          </p:nvSpPr>
          <p:spPr>
            <a:xfrm>
              <a:off x="1261765" y="5289229"/>
              <a:ext cx="2633541" cy="107721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Gill Sans" charset="0"/>
                  <a:ea typeface="Gill Sans" charset="0"/>
                  <a:cs typeface="Gill Sans" charset="0"/>
                </a:rPr>
                <a:t>Silhouette Score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Gill Sans" charset="0"/>
                  <a:ea typeface="Gill Sans" charset="0"/>
                  <a:cs typeface="Gill Sans" charset="0"/>
                </a:rPr>
                <a:t>for a Clustering</a:t>
              </a:r>
              <a:endParaRPr kumimoji="0" lang="en-US" sz="32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p:txBody>
        </p:sp>
        <p:sp>
          <p:nvSpPr>
            <p:cNvPr id="29" name="TextBox 28">
              <a:extLst>
                <a:ext uri="{FF2B5EF4-FFF2-40B4-BE49-F238E27FC236}">
                  <a16:creationId xmlns:a16="http://schemas.microsoft.com/office/drawing/2014/main" id="{31BB4FA2-E606-4C1C-A5AE-FE20273E90A0}"/>
                </a:ext>
              </a:extLst>
            </p:cNvPr>
            <p:cNvSpPr txBox="1"/>
            <p:nvPr/>
          </p:nvSpPr>
          <p:spPr>
            <a:xfrm>
              <a:off x="5380792" y="5289229"/>
              <a:ext cx="2399567" cy="107721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Gill Sans" charset="0"/>
                  <a:ea typeface="Gill Sans" charset="0"/>
                  <a:cs typeface="Gill Sans" charset="0"/>
                </a:rPr>
                <a:t>Average of s</a:t>
              </a:r>
              <a:r>
                <a:rPr kumimoji="0" lang="en-US" sz="3200" b="0" i="0" u="none" strike="noStrike" kern="1200" cap="none" spc="0" normalizeH="0" baseline="0" noProof="0" dirty="0">
                  <a:ln>
                    <a:noFill/>
                  </a:ln>
                  <a:solidFill>
                    <a:prstClr val="white"/>
                  </a:solidFill>
                  <a:effectLst/>
                  <a:uLnTx/>
                  <a:uFillTx/>
                  <a:latin typeface="Gill Sans" charset="0"/>
                  <a:ea typeface="Gill Sans" charset="0"/>
                  <a:cs typeface="Gill Sans" charset="0"/>
                </a:rPr>
                <a:t>(</a:t>
              </a:r>
              <a:r>
                <a:rPr kumimoji="0" lang="en-US" sz="3200" b="0" i="1" u="none" strike="noStrike" kern="1200" cap="none" spc="0" normalizeH="0" baseline="0" noProof="0" dirty="0" err="1">
                  <a:ln>
                    <a:noFill/>
                  </a:ln>
                  <a:solidFill>
                    <a:prstClr val="white"/>
                  </a:solidFill>
                  <a:effectLst/>
                  <a:uLnTx/>
                  <a:uFillTx/>
                  <a:latin typeface="Gill Sans" charset="0"/>
                  <a:ea typeface="Gill Sans" charset="0"/>
                  <a:cs typeface="Gill Sans" charset="0"/>
                </a:rPr>
                <a:t>i</a:t>
              </a:r>
              <a:r>
                <a:rPr kumimoji="0" lang="en-US" sz="3200" b="0" i="0" u="none" strike="noStrike" kern="1200" cap="none" spc="0" normalizeH="0" baseline="0" noProof="0" dirty="0">
                  <a:ln>
                    <a:noFill/>
                  </a:ln>
                  <a:solidFill>
                    <a:prstClr val="white"/>
                  </a:solidFill>
                  <a:effectLst/>
                  <a:uLnTx/>
                  <a:uFillTx/>
                  <a:latin typeface="Gill Sans" charset="0"/>
                  <a:ea typeface="Gill Sans" charset="0"/>
                  <a:cs typeface="Gill Sans"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Gill Sans" charset="0"/>
                  <a:ea typeface="Gill Sans" charset="0"/>
                  <a:cs typeface="Gill Sans" charset="0"/>
                </a:rPr>
                <a:t>for all points </a:t>
              </a:r>
              <a:r>
                <a:rPr kumimoji="0" lang="en-US" sz="3200" b="0" i="1" u="none" strike="noStrike" kern="1200" cap="none" spc="0" normalizeH="0" baseline="0" noProof="0" dirty="0" err="1">
                  <a:ln>
                    <a:noFill/>
                  </a:ln>
                  <a:solidFill>
                    <a:prstClr val="white"/>
                  </a:solidFill>
                  <a:effectLst/>
                  <a:uLnTx/>
                  <a:uFillTx/>
                  <a:latin typeface="Gill Sans" charset="0"/>
                  <a:ea typeface="Gill Sans" charset="0"/>
                  <a:cs typeface="Gill Sans" charset="0"/>
                </a:rPr>
                <a:t>i</a:t>
              </a:r>
              <a:endParaRPr kumimoji="0" lang="en-US" sz="3200" b="0" i="1" u="none" strike="noStrike" kern="1200" cap="none" spc="0" normalizeH="0" baseline="0" noProof="0" dirty="0">
                <a:ln>
                  <a:noFill/>
                </a:ln>
                <a:solidFill>
                  <a:prstClr val="white"/>
                </a:solidFill>
                <a:effectLst/>
                <a:uLnTx/>
                <a:uFillTx/>
                <a:latin typeface="Gill Sans" charset="0"/>
                <a:ea typeface="Gill Sans" charset="0"/>
                <a:cs typeface="Gill Sans" charset="0"/>
              </a:endParaRPr>
            </a:p>
          </p:txBody>
        </p:sp>
        <p:sp>
          <p:nvSpPr>
            <p:cNvPr id="30" name="TextBox 29">
              <a:extLst>
                <a:ext uri="{FF2B5EF4-FFF2-40B4-BE49-F238E27FC236}">
                  <a16:creationId xmlns:a16="http://schemas.microsoft.com/office/drawing/2014/main" id="{01207FDD-9E8B-4187-A1B5-0592238F7AA0}"/>
                </a:ext>
              </a:extLst>
            </p:cNvPr>
            <p:cNvSpPr txBox="1"/>
            <p:nvPr/>
          </p:nvSpPr>
          <p:spPr>
            <a:xfrm>
              <a:off x="4342872" y="5366173"/>
              <a:ext cx="588623" cy="92333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Gill Sans" charset="0"/>
                  <a:ea typeface="Gill Sans" charset="0"/>
                  <a:cs typeface="Gill Sans" charset="0"/>
                </a:rPr>
                <a:t>=</a:t>
              </a:r>
              <a:endParaRPr kumimoji="0" lang="en-US" sz="5400" b="0" i="0" u="none" strike="noStrike" kern="1200" cap="none" spc="0" normalizeH="0" baseline="0" noProof="0" dirty="0">
                <a:ln>
                  <a:noFill/>
                </a:ln>
                <a:solidFill>
                  <a:prstClr val="white"/>
                </a:solidFill>
                <a:effectLst/>
                <a:uLnTx/>
                <a:uFillTx/>
                <a:latin typeface="Gill Sans" charset="0"/>
                <a:ea typeface="Gill Sans" charset="0"/>
                <a:cs typeface="Gill Sans" charset="0"/>
              </a:endParaRPr>
            </a:p>
          </p:txBody>
        </p:sp>
      </p:grpSp>
    </p:spTree>
    <p:extLst>
      <p:ext uri="{BB962C8B-B14F-4D97-AF65-F5344CB8AC3E}">
        <p14:creationId xmlns:p14="http://schemas.microsoft.com/office/powerpoint/2010/main" val="1674710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A451-9240-473C-B2C7-C1A5707CA4C3}"/>
              </a:ext>
            </a:extLst>
          </p:cNvPr>
          <p:cNvSpPr>
            <a:spLocks noGrp="1"/>
          </p:cNvSpPr>
          <p:nvPr>
            <p:ph type="title"/>
          </p:nvPr>
        </p:nvSpPr>
        <p:spPr/>
        <p:txBody>
          <a:bodyPr/>
          <a:lstStyle/>
          <a:p>
            <a:r>
              <a:rPr lang="en-GB" dirty="0"/>
              <a:t>Method 2: Silhouette Analysis</a:t>
            </a:r>
          </a:p>
        </p:txBody>
      </p:sp>
      <p:sp>
        <p:nvSpPr>
          <p:cNvPr id="3" name="Slide Number Placeholder 2">
            <a:extLst>
              <a:ext uri="{FF2B5EF4-FFF2-40B4-BE49-F238E27FC236}">
                <a16:creationId xmlns:a16="http://schemas.microsoft.com/office/drawing/2014/main" id="{4E95CFE6-9221-4178-8F02-2E8A3E455029}"/>
              </a:ext>
            </a:extLst>
          </p:cNvPr>
          <p:cNvSpPr>
            <a:spLocks noGrp="1"/>
          </p:cNvSpPr>
          <p:nvPr>
            <p:ph type="sldNum" sz="quarter" idx="10"/>
          </p:nvPr>
        </p:nvSpPr>
        <p:spPr/>
        <p:txBody>
          <a:bodyPr/>
          <a:lstStyle/>
          <a:p>
            <a:fld id="{F182FCC7-0291-416F-A86F-E5066FAD9B80}" type="slidenum">
              <a:rPr lang="en-US" smtClean="0"/>
              <a:pPr/>
              <a:t>42</a:t>
            </a:fld>
            <a:endParaRPr lang="en-US" dirty="0"/>
          </a:p>
        </p:txBody>
      </p:sp>
      <p:pic>
        <p:nvPicPr>
          <p:cNvPr id="15" name="Picture 14">
            <a:extLst>
              <a:ext uri="{FF2B5EF4-FFF2-40B4-BE49-F238E27FC236}">
                <a16:creationId xmlns:a16="http://schemas.microsoft.com/office/drawing/2014/main" id="{8F3FA0EF-246D-4030-9ED5-EA3B6C7CCC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889" t="6944" r="5833" b="5000"/>
          <a:stretch/>
        </p:blipFill>
        <p:spPr>
          <a:xfrm>
            <a:off x="4889500" y="2108331"/>
            <a:ext cx="4127500" cy="4025900"/>
          </a:xfrm>
          <a:prstGeom prst="rect">
            <a:avLst/>
          </a:prstGeom>
        </p:spPr>
      </p:pic>
      <p:grpSp>
        <p:nvGrpSpPr>
          <p:cNvPr id="16" name="Group 15">
            <a:extLst>
              <a:ext uri="{FF2B5EF4-FFF2-40B4-BE49-F238E27FC236}">
                <a16:creationId xmlns:a16="http://schemas.microsoft.com/office/drawing/2014/main" id="{E157497A-CC0E-4CF3-9311-1167C27FCC83}"/>
              </a:ext>
            </a:extLst>
          </p:cNvPr>
          <p:cNvGrpSpPr/>
          <p:nvPr/>
        </p:nvGrpSpPr>
        <p:grpSpPr>
          <a:xfrm>
            <a:off x="241299" y="1674639"/>
            <a:ext cx="4051301" cy="4799493"/>
            <a:chOff x="469899" y="1384112"/>
            <a:chExt cx="4051301" cy="4799493"/>
          </a:xfrm>
        </p:grpSpPr>
        <p:pic>
          <p:nvPicPr>
            <p:cNvPr id="19" name="Picture 18">
              <a:extLst>
                <a:ext uri="{FF2B5EF4-FFF2-40B4-BE49-F238E27FC236}">
                  <a16:creationId xmlns:a16="http://schemas.microsoft.com/office/drawing/2014/main" id="{B163E6E5-938B-40D3-97BA-8C8DE7949B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400" y="1915872"/>
              <a:ext cx="3860800" cy="3860800"/>
            </a:xfrm>
            <a:prstGeom prst="rect">
              <a:avLst/>
            </a:prstGeom>
            <a:effectLst>
              <a:softEdge rad="38100"/>
            </a:effectLst>
          </p:spPr>
        </p:pic>
        <p:sp>
          <p:nvSpPr>
            <p:cNvPr id="22" name="TextBox 21">
              <a:extLst>
                <a:ext uri="{FF2B5EF4-FFF2-40B4-BE49-F238E27FC236}">
                  <a16:creationId xmlns:a16="http://schemas.microsoft.com/office/drawing/2014/main" id="{426FEEE2-AA0B-4344-A0D3-9409CCB3A3A8}"/>
                </a:ext>
              </a:extLst>
            </p:cNvPr>
            <p:cNvSpPr txBox="1"/>
            <p:nvPr/>
          </p:nvSpPr>
          <p:spPr>
            <a:xfrm>
              <a:off x="469899" y="1384112"/>
              <a:ext cx="584201"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rgbClr val="FFFF00"/>
                  </a:solidFill>
                  <a:latin typeface="Gill Sans" charset="0"/>
                </a:rPr>
                <a:t>Y</a:t>
              </a:r>
            </a:p>
          </p:txBody>
        </p:sp>
        <p:sp>
          <p:nvSpPr>
            <p:cNvPr id="24" name="TextBox 23">
              <a:extLst>
                <a:ext uri="{FF2B5EF4-FFF2-40B4-BE49-F238E27FC236}">
                  <a16:creationId xmlns:a16="http://schemas.microsoft.com/office/drawing/2014/main" id="{E7DB8B41-0A60-4F40-8534-92AD0D7F577A}"/>
                </a:ext>
              </a:extLst>
            </p:cNvPr>
            <p:cNvSpPr txBox="1"/>
            <p:nvPr/>
          </p:nvSpPr>
          <p:spPr>
            <a:xfrm>
              <a:off x="914400" y="5721940"/>
              <a:ext cx="3429000" cy="461665"/>
            </a:xfrm>
            <a:prstGeom prst="rect">
              <a:avLst/>
            </a:prstGeom>
            <a:noFill/>
          </p:spPr>
          <p:txBody>
            <a:bodyPr wrap="square" rtlCol="0">
              <a:spAutoFit/>
            </a:bodyPr>
            <a:lstStyle/>
            <a:p>
              <a:pPr algn="ctr" fontAlgn="base">
                <a:spcBef>
                  <a:spcPct val="0"/>
                </a:spcBef>
                <a:spcAft>
                  <a:spcPct val="0"/>
                </a:spcAft>
                <a:defRPr/>
              </a:pPr>
              <a:r>
                <a:rPr lang="en-US" sz="2400" dirty="0">
                  <a:solidFill>
                    <a:srgbClr val="FFFF00"/>
                  </a:solidFill>
                  <a:latin typeface="Gill Sans" charset="0"/>
                </a:rPr>
                <a:t>X</a:t>
              </a:r>
            </a:p>
          </p:txBody>
        </p:sp>
      </p:grpSp>
      <p:sp>
        <p:nvSpPr>
          <p:cNvPr id="26" name="TextBox 25">
            <a:extLst>
              <a:ext uri="{FF2B5EF4-FFF2-40B4-BE49-F238E27FC236}">
                <a16:creationId xmlns:a16="http://schemas.microsoft.com/office/drawing/2014/main" id="{054C9254-22AF-4C2D-B51B-79F50DE59EE2}"/>
              </a:ext>
            </a:extLst>
          </p:cNvPr>
          <p:cNvSpPr txBox="1"/>
          <p:nvPr/>
        </p:nvSpPr>
        <p:spPr>
          <a:xfrm>
            <a:off x="4394200" y="1646666"/>
            <a:ext cx="2805090"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Silhouette Score</a:t>
            </a:r>
          </a:p>
        </p:txBody>
      </p:sp>
      <p:sp>
        <p:nvSpPr>
          <p:cNvPr id="31" name="TextBox 30">
            <a:extLst>
              <a:ext uri="{FF2B5EF4-FFF2-40B4-BE49-F238E27FC236}">
                <a16:creationId xmlns:a16="http://schemas.microsoft.com/office/drawing/2014/main" id="{EF1792EA-FB5D-43AC-9325-C332EBC4B6F5}"/>
              </a:ext>
            </a:extLst>
          </p:cNvPr>
          <p:cNvSpPr txBox="1"/>
          <p:nvPr/>
        </p:nvSpPr>
        <p:spPr>
          <a:xfrm>
            <a:off x="5283200" y="6143171"/>
            <a:ext cx="3530600"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FF00"/>
                </a:solidFill>
                <a:effectLst/>
                <a:uLnTx/>
                <a:uFillTx/>
                <a:latin typeface="Gill Sans" charset="0"/>
                <a:ea typeface="Gill Sans" charset="0"/>
                <a:cs typeface="Gill Sans" charset="0"/>
              </a:rPr>
              <a:t>k</a:t>
            </a: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 (Number of Clusters)</a:t>
            </a:r>
          </a:p>
        </p:txBody>
      </p:sp>
      <p:sp>
        <p:nvSpPr>
          <p:cNvPr id="4" name="Rectangle 3">
            <a:extLst>
              <a:ext uri="{FF2B5EF4-FFF2-40B4-BE49-F238E27FC236}">
                <a16:creationId xmlns:a16="http://schemas.microsoft.com/office/drawing/2014/main" id="{09DC56DB-BC11-43BA-A1B0-56E63E468ABD}"/>
              </a:ext>
            </a:extLst>
          </p:cNvPr>
          <p:cNvSpPr/>
          <p:nvPr/>
        </p:nvSpPr>
        <p:spPr>
          <a:xfrm>
            <a:off x="330200" y="1299864"/>
            <a:ext cx="2505814" cy="369332"/>
          </a:xfrm>
          <a:prstGeom prst="rect">
            <a:avLst/>
          </a:prstGeom>
        </p:spPr>
        <p:txBody>
          <a:bodyPr wrap="none">
            <a:spAutoFit/>
          </a:bodyPr>
          <a:lstStyle/>
          <a:p>
            <a:r>
              <a:rPr lang="en-GB" dirty="0"/>
              <a:t>Choose k for k-means </a:t>
            </a:r>
          </a:p>
        </p:txBody>
      </p:sp>
      <p:cxnSp>
        <p:nvCxnSpPr>
          <p:cNvPr id="6" name="Straight Arrow Connector 5">
            <a:extLst>
              <a:ext uri="{FF2B5EF4-FFF2-40B4-BE49-F238E27FC236}">
                <a16:creationId xmlns:a16="http://schemas.microsoft.com/office/drawing/2014/main" id="{CD0184FE-2197-407C-B243-8222B3FF3A88}"/>
              </a:ext>
            </a:extLst>
          </p:cNvPr>
          <p:cNvCxnSpPr/>
          <p:nvPr/>
        </p:nvCxnSpPr>
        <p:spPr>
          <a:xfrm flipH="1">
            <a:off x="7269018" y="2789382"/>
            <a:ext cx="120073" cy="8405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19660" y="1456568"/>
            <a:ext cx="6286426" cy="5212563"/>
            <a:chOff x="-5992" y="2159349"/>
            <a:chExt cx="4657067" cy="3861534"/>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8135" t="8532" r="6944" b="7736"/>
            <a:stretch/>
          </p:blipFill>
          <p:spPr>
            <a:xfrm>
              <a:off x="433911" y="2174784"/>
              <a:ext cx="3852970" cy="3799049"/>
            </a:xfrm>
            <a:prstGeom prst="rect">
              <a:avLst/>
            </a:prstGeom>
            <a:noFill/>
          </p:spPr>
        </p:pic>
        <p:grpSp>
          <p:nvGrpSpPr>
            <p:cNvPr id="6" name="Group 5"/>
            <p:cNvGrpSpPr/>
            <p:nvPr/>
          </p:nvGrpSpPr>
          <p:grpSpPr>
            <a:xfrm>
              <a:off x="-5992" y="2159349"/>
              <a:ext cx="4657067" cy="3861534"/>
              <a:chOff x="-5992" y="2159349"/>
              <a:chExt cx="4657067" cy="3861534"/>
            </a:xfrm>
          </p:grpSpPr>
          <p:sp>
            <p:nvSpPr>
              <p:cNvPr id="15" name="TextBox 14"/>
              <p:cNvSpPr txBox="1"/>
              <p:nvPr/>
            </p:nvSpPr>
            <p:spPr>
              <a:xfrm>
                <a:off x="-5992" y="2159349"/>
                <a:ext cx="584201" cy="342007"/>
              </a:xfrm>
              <a:prstGeom prst="rect">
                <a:avLst/>
              </a:prstGeom>
              <a:noFill/>
            </p:spPr>
            <p:txBody>
              <a:bodyPr wrap="square" rtlCol="0" anchor="ct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400" dirty="0">
                    <a:solidFill>
                      <a:srgbClr val="FFFF00"/>
                    </a:solidFill>
                    <a:latin typeface="Gill Sans" charset="0"/>
                  </a:rPr>
                  <a:t>Y</a:t>
                </a:r>
              </a:p>
            </p:txBody>
          </p:sp>
          <p:sp>
            <p:nvSpPr>
              <p:cNvPr id="16" name="TextBox 15"/>
              <p:cNvSpPr txBox="1"/>
              <p:nvPr/>
            </p:nvSpPr>
            <p:spPr>
              <a:xfrm>
                <a:off x="4126940" y="5678876"/>
                <a:ext cx="524135" cy="342007"/>
              </a:xfrm>
              <a:prstGeom prst="rect">
                <a:avLst/>
              </a:prstGeom>
              <a:noFill/>
            </p:spPr>
            <p:txBody>
              <a:bodyPr wrap="square" rtlCol="0">
                <a:spAutoFit/>
              </a:bodyPr>
              <a:lstStyle/>
              <a:p>
                <a:pPr algn="ctr" fontAlgn="base">
                  <a:spcBef>
                    <a:spcPct val="0"/>
                  </a:spcBef>
                  <a:spcAft>
                    <a:spcPct val="0"/>
                  </a:spcAft>
                  <a:defRPr/>
                </a:pPr>
                <a:r>
                  <a:rPr lang="en-US" sz="2400" dirty="0">
                    <a:solidFill>
                      <a:srgbClr val="FFFF00"/>
                    </a:solidFill>
                    <a:latin typeface="Gill Sans" charset="0"/>
                  </a:rPr>
                  <a:t>X</a:t>
                </a:r>
              </a:p>
            </p:txBody>
          </p:sp>
        </p:grpSp>
      </p:grpSp>
      <p:sp>
        <p:nvSpPr>
          <p:cNvPr id="13" name="TextBox 12"/>
          <p:cNvSpPr txBox="1"/>
          <p:nvPr/>
        </p:nvSpPr>
        <p:spPr>
          <a:xfrm>
            <a:off x="5798574" y="2904147"/>
            <a:ext cx="3345426" cy="156966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‘Optimal’ k-Means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0" i="1" u="none" strike="noStrike" kern="1200" cap="none" spc="0" normalizeH="0" baseline="0" noProof="0" dirty="0">
              <a:ln>
                <a:noFill/>
              </a:ln>
              <a:solidFill>
                <a:srgbClr val="FFFF00"/>
              </a:solidFill>
              <a:effectLst/>
              <a:uLnTx/>
              <a:uFillTx/>
              <a:latin typeface="Gill Sans" charset="0"/>
              <a:ea typeface="Gill Sans" charset="0"/>
              <a:cs typeface="Gill Sans"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FF00"/>
                </a:solidFill>
                <a:effectLst/>
                <a:uLnTx/>
                <a:uFillTx/>
                <a:latin typeface="Gill Sans" charset="0"/>
                <a:ea typeface="Gill Sans" charset="0"/>
                <a:cs typeface="Gill Sans" charset="0"/>
              </a:rPr>
              <a:t>k</a:t>
            </a: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 = 11</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Gill Sans" charset="0"/>
                <a:ea typeface="Gill Sans" charset="0"/>
                <a:cs typeface="Gill Sans" charset="0"/>
              </a:rPr>
              <a:t>S. Score = 0.59</a:t>
            </a:r>
          </a:p>
        </p:txBody>
      </p:sp>
      <p:sp>
        <p:nvSpPr>
          <p:cNvPr id="9" name="Title 1">
            <a:extLst>
              <a:ext uri="{FF2B5EF4-FFF2-40B4-BE49-F238E27FC236}">
                <a16:creationId xmlns:a16="http://schemas.microsoft.com/office/drawing/2014/main" id="{D097FDDF-8044-4654-A717-66FC8E9887F9}"/>
              </a:ext>
            </a:extLst>
          </p:cNvPr>
          <p:cNvSpPr>
            <a:spLocks noGrp="1"/>
          </p:cNvSpPr>
          <p:nvPr>
            <p:ph type="title"/>
          </p:nvPr>
        </p:nvSpPr>
        <p:spPr/>
        <p:txBody>
          <a:bodyPr/>
          <a:lstStyle/>
          <a:p>
            <a:r>
              <a:rPr lang="en-GB" dirty="0"/>
              <a:t>Method 2: Silhouette Analysis</a:t>
            </a:r>
          </a:p>
        </p:txBody>
      </p:sp>
      <p:sp>
        <p:nvSpPr>
          <p:cNvPr id="3" name="Slide Number Placeholder 2">
            <a:extLst>
              <a:ext uri="{FF2B5EF4-FFF2-40B4-BE49-F238E27FC236}">
                <a16:creationId xmlns:a16="http://schemas.microsoft.com/office/drawing/2014/main" id="{2E559F24-76BB-4C23-8667-DBE2E575CC74}"/>
              </a:ext>
            </a:extLst>
          </p:cNvPr>
          <p:cNvSpPr>
            <a:spLocks noGrp="1"/>
          </p:cNvSpPr>
          <p:nvPr>
            <p:ph type="sldNum" sz="quarter" idx="10"/>
          </p:nvPr>
        </p:nvSpPr>
        <p:spPr/>
        <p:txBody>
          <a:bodyPr/>
          <a:lstStyle/>
          <a:p>
            <a:fld id="{F182FCC7-0291-416F-A86F-E5066FAD9B80}" type="slidenum">
              <a:rPr lang="en-US" smtClean="0"/>
              <a:pPr/>
              <a:t>43</a:t>
            </a:fld>
            <a:endParaRPr lang="en-US" dirty="0"/>
          </a:p>
        </p:txBody>
      </p:sp>
    </p:spTree>
    <p:extLst>
      <p:ext uri="{BB962C8B-B14F-4D97-AF65-F5344CB8AC3E}">
        <p14:creationId xmlns:p14="http://schemas.microsoft.com/office/powerpoint/2010/main" val="215954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097FDDF-8044-4654-A717-66FC8E9887F9}"/>
              </a:ext>
            </a:extLst>
          </p:cNvPr>
          <p:cNvSpPr>
            <a:spLocks noGrp="1"/>
          </p:cNvSpPr>
          <p:nvPr>
            <p:ph type="title"/>
          </p:nvPr>
        </p:nvSpPr>
        <p:spPr/>
        <p:txBody>
          <a:bodyPr/>
          <a:lstStyle/>
          <a:p>
            <a:r>
              <a:rPr lang="en-GB" dirty="0"/>
              <a:t>Method 3: Comparing against ‘ground truth’ </a:t>
            </a:r>
          </a:p>
        </p:txBody>
      </p:sp>
      <p:sp>
        <p:nvSpPr>
          <p:cNvPr id="2" name="Slide Number Placeholder 1">
            <a:extLst>
              <a:ext uri="{FF2B5EF4-FFF2-40B4-BE49-F238E27FC236}">
                <a16:creationId xmlns:a16="http://schemas.microsoft.com/office/drawing/2014/main" id="{817F3133-B0D7-4C04-8719-9D206C304024}"/>
              </a:ext>
            </a:extLst>
          </p:cNvPr>
          <p:cNvSpPr>
            <a:spLocks noGrp="1"/>
          </p:cNvSpPr>
          <p:nvPr>
            <p:ph type="sldNum" sz="quarter" idx="10"/>
          </p:nvPr>
        </p:nvSpPr>
        <p:spPr/>
        <p:txBody>
          <a:bodyPr/>
          <a:lstStyle/>
          <a:p>
            <a:fld id="{F182FCC7-0291-416F-A86F-E5066FAD9B80}" type="slidenum">
              <a:rPr lang="en-US" smtClean="0"/>
              <a:pPr/>
              <a:t>44</a:t>
            </a:fld>
            <a:endParaRPr lang="en-US" dirty="0"/>
          </a:p>
        </p:txBody>
      </p:sp>
      <p:sp>
        <p:nvSpPr>
          <p:cNvPr id="10" name="Rectangle 9">
            <a:extLst>
              <a:ext uri="{FF2B5EF4-FFF2-40B4-BE49-F238E27FC236}">
                <a16:creationId xmlns:a16="http://schemas.microsoft.com/office/drawing/2014/main" id="{4107CE07-A641-470C-A67E-ABF2796BE564}"/>
              </a:ext>
            </a:extLst>
          </p:cNvPr>
          <p:cNvSpPr/>
          <p:nvPr/>
        </p:nvSpPr>
        <p:spPr>
          <a:xfrm>
            <a:off x="614488" y="1549044"/>
            <a:ext cx="1483098" cy="338554"/>
          </a:xfrm>
          <a:prstGeom prst="rect">
            <a:avLst/>
          </a:prstGeom>
        </p:spPr>
        <p:txBody>
          <a:bodyPr wrap="none" anchor="ctr">
            <a:spAutoFit/>
          </a:bodyPr>
          <a:lstStyle/>
          <a:p>
            <a:r>
              <a:rPr lang="en-US" sz="1600" b="1" dirty="0"/>
              <a:t>Homogeneity</a:t>
            </a:r>
            <a:endParaRPr lang="en-US" sz="1400" b="1" dirty="0"/>
          </a:p>
        </p:txBody>
      </p:sp>
      <p:sp>
        <p:nvSpPr>
          <p:cNvPr id="11" name="TextBox 10">
            <a:extLst>
              <a:ext uri="{FF2B5EF4-FFF2-40B4-BE49-F238E27FC236}">
                <a16:creationId xmlns:a16="http://schemas.microsoft.com/office/drawing/2014/main" id="{B0DE1122-6F9A-491C-B0AC-228C499A54E4}"/>
              </a:ext>
            </a:extLst>
          </p:cNvPr>
          <p:cNvSpPr txBox="1"/>
          <p:nvPr/>
        </p:nvSpPr>
        <p:spPr>
          <a:xfrm>
            <a:off x="2609287" y="1456711"/>
            <a:ext cx="5673600" cy="523220"/>
          </a:xfrm>
          <a:prstGeom prst="rect">
            <a:avLst/>
          </a:prstGeom>
          <a:noFill/>
        </p:spPr>
        <p:txBody>
          <a:bodyPr wrap="square" rtlCol="0" anchor="ctr">
            <a:spAutoFit/>
          </a:bodyPr>
          <a:lstStyle/>
          <a:p>
            <a:r>
              <a:rPr lang="en-GB" sz="1400" dirty="0"/>
              <a:t>All clusters contain only points from a single observed class </a:t>
            </a:r>
            <a:r>
              <a:rPr lang="mr-IN" sz="1400" dirty="0"/>
              <a:t>–</a:t>
            </a:r>
            <a:r>
              <a:rPr lang="en-GB" sz="1400" dirty="0"/>
              <a:t> expressed as a proportion of clusters for which this is true</a:t>
            </a:r>
            <a:endParaRPr lang="en-US" sz="1400" b="1" dirty="0"/>
          </a:p>
        </p:txBody>
      </p:sp>
      <p:sp>
        <p:nvSpPr>
          <p:cNvPr id="12" name="Rectangle 11">
            <a:extLst>
              <a:ext uri="{FF2B5EF4-FFF2-40B4-BE49-F238E27FC236}">
                <a16:creationId xmlns:a16="http://schemas.microsoft.com/office/drawing/2014/main" id="{3016E709-2D0D-44B5-8224-F66BDA6116A9}"/>
              </a:ext>
            </a:extLst>
          </p:cNvPr>
          <p:cNvSpPr/>
          <p:nvPr/>
        </p:nvSpPr>
        <p:spPr>
          <a:xfrm>
            <a:off x="614488" y="2199624"/>
            <a:ext cx="1585690" cy="338554"/>
          </a:xfrm>
          <a:prstGeom prst="rect">
            <a:avLst/>
          </a:prstGeom>
        </p:spPr>
        <p:txBody>
          <a:bodyPr wrap="none" anchor="ctr">
            <a:spAutoFit/>
          </a:bodyPr>
          <a:lstStyle/>
          <a:p>
            <a:r>
              <a:rPr lang="en-US" sz="1600" b="1" dirty="0"/>
              <a:t>Completeness</a:t>
            </a:r>
            <a:endParaRPr lang="en-US" sz="1400" b="1" dirty="0"/>
          </a:p>
        </p:txBody>
      </p:sp>
      <p:sp>
        <p:nvSpPr>
          <p:cNvPr id="14" name="TextBox 13">
            <a:extLst>
              <a:ext uri="{FF2B5EF4-FFF2-40B4-BE49-F238E27FC236}">
                <a16:creationId xmlns:a16="http://schemas.microsoft.com/office/drawing/2014/main" id="{02B91796-9605-4BAC-AA91-AACF29EE397B}"/>
              </a:ext>
            </a:extLst>
          </p:cNvPr>
          <p:cNvSpPr txBox="1"/>
          <p:nvPr/>
        </p:nvSpPr>
        <p:spPr>
          <a:xfrm>
            <a:off x="2609287" y="2107291"/>
            <a:ext cx="5673600" cy="523220"/>
          </a:xfrm>
          <a:prstGeom prst="rect">
            <a:avLst/>
          </a:prstGeom>
          <a:noFill/>
        </p:spPr>
        <p:txBody>
          <a:bodyPr wrap="square" rtlCol="0" anchor="ctr">
            <a:spAutoFit/>
          </a:bodyPr>
          <a:lstStyle/>
          <a:p>
            <a:r>
              <a:rPr lang="en-GB" sz="1400" dirty="0"/>
              <a:t>All members of given class are within the same cluster </a:t>
            </a:r>
            <a:r>
              <a:rPr lang="mr-IN" sz="1400" dirty="0"/>
              <a:t>–</a:t>
            </a:r>
            <a:r>
              <a:rPr lang="en-GB" sz="1400" dirty="0"/>
              <a:t> expressed as a proportion of classes for which this is true</a:t>
            </a:r>
            <a:endParaRPr lang="en-US" sz="1400" b="1" dirty="0"/>
          </a:p>
        </p:txBody>
      </p:sp>
      <p:sp>
        <p:nvSpPr>
          <p:cNvPr id="8" name="Oval 7">
            <a:extLst>
              <a:ext uri="{FF2B5EF4-FFF2-40B4-BE49-F238E27FC236}">
                <a16:creationId xmlns:a16="http://schemas.microsoft.com/office/drawing/2014/main" id="{56F036FC-9553-4821-A5E8-9085A4502D2F}"/>
              </a:ext>
            </a:extLst>
          </p:cNvPr>
          <p:cNvSpPr/>
          <p:nvPr/>
        </p:nvSpPr>
        <p:spPr>
          <a:xfrm>
            <a:off x="1546552" y="3679667"/>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A724F8E3-8B22-4D3A-8C3C-D2F0DB74FA7D}"/>
              </a:ext>
            </a:extLst>
          </p:cNvPr>
          <p:cNvSpPr/>
          <p:nvPr/>
        </p:nvSpPr>
        <p:spPr>
          <a:xfrm>
            <a:off x="1840620" y="3925439"/>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BB8273E-FF68-4C6D-B7D1-88A657EFAFE5}"/>
              </a:ext>
            </a:extLst>
          </p:cNvPr>
          <p:cNvSpPr/>
          <p:nvPr/>
        </p:nvSpPr>
        <p:spPr>
          <a:xfrm>
            <a:off x="1546552" y="4173357"/>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Isosceles Triangle 19">
            <a:extLst>
              <a:ext uri="{FF2B5EF4-FFF2-40B4-BE49-F238E27FC236}">
                <a16:creationId xmlns:a16="http://schemas.microsoft.com/office/drawing/2014/main" id="{F83CD37B-1FCE-4C73-B5AB-AD71A5EA5B1C}"/>
              </a:ext>
            </a:extLst>
          </p:cNvPr>
          <p:cNvSpPr/>
          <p:nvPr/>
        </p:nvSpPr>
        <p:spPr>
          <a:xfrm>
            <a:off x="2900149" y="4290747"/>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Isosceles Triangle 20">
            <a:extLst>
              <a:ext uri="{FF2B5EF4-FFF2-40B4-BE49-F238E27FC236}">
                <a16:creationId xmlns:a16="http://schemas.microsoft.com/office/drawing/2014/main" id="{30628A33-3AAA-4182-B21A-E7BD2DA22D9A}"/>
              </a:ext>
            </a:extLst>
          </p:cNvPr>
          <p:cNvSpPr/>
          <p:nvPr/>
        </p:nvSpPr>
        <p:spPr>
          <a:xfrm>
            <a:off x="2491040" y="4622378"/>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Isosceles Triangle 21">
            <a:extLst>
              <a:ext uri="{FF2B5EF4-FFF2-40B4-BE49-F238E27FC236}">
                <a16:creationId xmlns:a16="http://schemas.microsoft.com/office/drawing/2014/main" id="{D52DCA64-4414-4FA1-B381-66C3BA4D5C90}"/>
              </a:ext>
            </a:extLst>
          </p:cNvPr>
          <p:cNvSpPr/>
          <p:nvPr/>
        </p:nvSpPr>
        <p:spPr>
          <a:xfrm>
            <a:off x="2442949" y="4127615"/>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C5FE0BD-606E-4B81-BD5E-53C79AF0BC62}"/>
              </a:ext>
            </a:extLst>
          </p:cNvPr>
          <p:cNvSpPr/>
          <p:nvPr/>
        </p:nvSpPr>
        <p:spPr>
          <a:xfrm>
            <a:off x="1073049" y="3391597"/>
            <a:ext cx="2491266" cy="1603420"/>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Table 43">
            <a:extLst>
              <a:ext uri="{FF2B5EF4-FFF2-40B4-BE49-F238E27FC236}">
                <a16:creationId xmlns:a16="http://schemas.microsoft.com/office/drawing/2014/main" id="{B3A2062E-BF19-4CCF-8F11-F5693CE85639}"/>
              </a:ext>
            </a:extLst>
          </p:cNvPr>
          <p:cNvGraphicFramePr>
            <a:graphicFrameLocks noGrp="1"/>
          </p:cNvGraphicFramePr>
          <p:nvPr>
            <p:extLst>
              <p:ext uri="{D42A27DB-BD31-4B8C-83A1-F6EECF244321}">
                <p14:modId xmlns:p14="http://schemas.microsoft.com/office/powerpoint/2010/main" val="1228207195"/>
              </p:ext>
            </p:extLst>
          </p:nvPr>
        </p:nvGraphicFramePr>
        <p:xfrm>
          <a:off x="4050019" y="3229396"/>
          <a:ext cx="4770545" cy="1483360"/>
        </p:xfrm>
        <a:graphic>
          <a:graphicData uri="http://schemas.openxmlformats.org/drawingml/2006/table">
            <a:tbl>
              <a:tblPr firstRow="1" bandRow="1">
                <a:tableStyleId>{D7AC3CCA-C797-4891-BE02-D94E43425B78}</a:tableStyleId>
              </a:tblPr>
              <a:tblGrid>
                <a:gridCol w="1774926">
                  <a:extLst>
                    <a:ext uri="{9D8B030D-6E8A-4147-A177-3AD203B41FA5}">
                      <a16:colId xmlns:a16="http://schemas.microsoft.com/office/drawing/2014/main" val="3125187269"/>
                    </a:ext>
                  </a:extLst>
                </a:gridCol>
                <a:gridCol w="908364">
                  <a:extLst>
                    <a:ext uri="{9D8B030D-6E8A-4147-A177-3AD203B41FA5}">
                      <a16:colId xmlns:a16="http://schemas.microsoft.com/office/drawing/2014/main" val="1484291790"/>
                    </a:ext>
                  </a:extLst>
                </a:gridCol>
                <a:gridCol w="806661">
                  <a:extLst>
                    <a:ext uri="{9D8B030D-6E8A-4147-A177-3AD203B41FA5}">
                      <a16:colId xmlns:a16="http://schemas.microsoft.com/office/drawing/2014/main" val="4249750994"/>
                    </a:ext>
                  </a:extLst>
                </a:gridCol>
                <a:gridCol w="1280594">
                  <a:extLst>
                    <a:ext uri="{9D8B030D-6E8A-4147-A177-3AD203B41FA5}">
                      <a16:colId xmlns:a16="http://schemas.microsoft.com/office/drawing/2014/main" val="2516250887"/>
                    </a:ext>
                  </a:extLst>
                </a:gridCol>
              </a:tblGrid>
              <a:tr h="370840">
                <a:tc>
                  <a:txBody>
                    <a:bodyPr/>
                    <a:lstStyle/>
                    <a:p>
                      <a:pPr marL="0" algn="ctr" defTabSz="914400" rtl="0" eaLnBrk="1" latinLnBrk="0" hangingPunct="1"/>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C1</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C2</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GB" sz="1800" b="1" kern="1200" dirty="0">
                          <a:solidFill>
                            <a:schemeClr val="dk1"/>
                          </a:solidFill>
                          <a:latin typeface="+mn-lt"/>
                          <a:ea typeface="+mn-ea"/>
                          <a:cs typeface="+mn-cs"/>
                        </a:rPr>
                        <a:t>Overall</a:t>
                      </a:r>
                    </a:p>
                  </a:txBody>
                  <a:tcPr/>
                </a:tc>
                <a:extLst>
                  <a:ext uri="{0D108BD9-81ED-4DB2-BD59-A6C34878D82A}">
                    <a16:rowId xmlns:a16="http://schemas.microsoft.com/office/drawing/2014/main" val="2237153540"/>
                  </a:ext>
                </a:extLst>
              </a:tr>
              <a:tr h="370840">
                <a:tc>
                  <a:txBody>
                    <a:bodyPr/>
                    <a:lstStyle/>
                    <a:p>
                      <a:pPr marL="0" algn="ctr" defTabSz="914400" rtl="0" eaLnBrk="1" latinLnBrk="0" hangingPunct="1"/>
                      <a:r>
                        <a:rPr lang="en-US" sz="1800" b="1" kern="1200" dirty="0">
                          <a:solidFill>
                            <a:schemeClr val="dk1"/>
                          </a:solidFill>
                        </a:rPr>
                        <a:t>Homogeneity</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latin typeface="+mn-lt"/>
                          <a:ea typeface="+mn-ea"/>
                          <a:cs typeface="+mn-cs"/>
                        </a:rPr>
                        <a:t>1</a:t>
                      </a:r>
                    </a:p>
                  </a:txBody>
                  <a:tcPr/>
                </a:tc>
                <a:tc>
                  <a:txBody>
                    <a:bodyPr/>
                    <a:lstStyle/>
                    <a:p>
                      <a:pPr marL="0" algn="ctr" defTabSz="914400" rtl="0" eaLnBrk="1" latinLnBrk="0" hangingPunct="1"/>
                      <a:r>
                        <a:rPr lang="en-GB" sz="1800" b="0" kern="1200" dirty="0">
                          <a:solidFill>
                            <a:schemeClr val="dk1"/>
                          </a:solidFill>
                        </a:rPr>
                        <a:t>1</a:t>
                      </a:r>
                      <a:endParaRPr lang="en-GB" sz="1800" b="0"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rPr>
                        <a:t>1</a:t>
                      </a:r>
                      <a:endParaRPr lang="en-GB" sz="1800" b="0" kern="1200" dirty="0">
                        <a:solidFill>
                          <a:schemeClr val="dk1"/>
                        </a:solidFill>
                        <a:latin typeface="+mn-lt"/>
                        <a:ea typeface="+mn-ea"/>
                        <a:cs typeface="+mn-cs"/>
                      </a:endParaRPr>
                    </a:p>
                  </a:txBody>
                  <a:tcPr/>
                </a:tc>
                <a:extLst>
                  <a:ext uri="{0D108BD9-81ED-4DB2-BD59-A6C34878D82A}">
                    <a16:rowId xmlns:a16="http://schemas.microsoft.com/office/drawing/2014/main" val="2111271701"/>
                  </a:ext>
                </a:extLst>
              </a:tr>
              <a:tr h="370840">
                <a:tc>
                  <a:txBody>
                    <a:bodyPr/>
                    <a:lstStyle/>
                    <a:p>
                      <a:pPr algn="ctr"/>
                      <a:endParaRPr lang="en-GB" b="1" dirty="0"/>
                    </a:p>
                  </a:txBody>
                  <a:tcPr/>
                </a:tc>
                <a:tc>
                  <a:txBody>
                    <a:bodyPr/>
                    <a:lstStyle/>
                    <a:p>
                      <a:pPr algn="ctr"/>
                      <a:r>
                        <a:rPr lang="en-US" b="1" dirty="0"/>
                        <a:t>OC1</a:t>
                      </a:r>
                      <a:endParaRPr lang="en-GB" b="1" dirty="0"/>
                    </a:p>
                  </a:txBody>
                  <a:tcPr/>
                </a:tc>
                <a:tc>
                  <a:txBody>
                    <a:bodyPr/>
                    <a:lstStyle/>
                    <a:p>
                      <a:pPr algn="ctr"/>
                      <a:endParaRPr lang="en-GB" b="1" dirty="0"/>
                    </a:p>
                  </a:txBody>
                  <a:tcPr/>
                </a:tc>
                <a:tc>
                  <a:txBody>
                    <a:bodyPr/>
                    <a:lstStyle/>
                    <a:p>
                      <a:pPr algn="ctr"/>
                      <a:r>
                        <a:rPr lang="en-US" b="1" dirty="0"/>
                        <a:t>Overall</a:t>
                      </a:r>
                      <a:endParaRPr lang="en-GB" b="1" dirty="0"/>
                    </a:p>
                  </a:txBody>
                  <a:tcPr/>
                </a:tc>
                <a:extLst>
                  <a:ext uri="{0D108BD9-81ED-4DB2-BD59-A6C34878D82A}">
                    <a16:rowId xmlns:a16="http://schemas.microsoft.com/office/drawing/2014/main" val="3692251344"/>
                  </a:ext>
                </a:extLst>
              </a:tr>
              <a:tr h="370840">
                <a:tc>
                  <a:txBody>
                    <a:bodyPr/>
                    <a:lstStyle/>
                    <a:p>
                      <a:pPr algn="ctr"/>
                      <a:r>
                        <a:rPr lang="en-US" sz="1800" b="1" dirty="0"/>
                        <a:t>Completeness</a:t>
                      </a:r>
                      <a:endParaRPr lang="en-GB" b="1" dirty="0"/>
                    </a:p>
                  </a:txBody>
                  <a:tcPr/>
                </a:tc>
                <a:tc>
                  <a:txBody>
                    <a:bodyPr/>
                    <a:lstStyle/>
                    <a:p>
                      <a:pPr algn="ctr"/>
                      <a:r>
                        <a:rPr lang="en-GB" b="0" dirty="0"/>
                        <a:t>0</a:t>
                      </a:r>
                    </a:p>
                  </a:txBody>
                  <a:tcPr/>
                </a:tc>
                <a:tc>
                  <a:txBody>
                    <a:bodyPr/>
                    <a:lstStyle/>
                    <a:p>
                      <a:pPr algn="ctr"/>
                      <a:endParaRPr lang="en-GB" b="0" dirty="0"/>
                    </a:p>
                  </a:txBody>
                  <a:tcPr/>
                </a:tc>
                <a:tc>
                  <a:txBody>
                    <a:bodyPr/>
                    <a:lstStyle/>
                    <a:p>
                      <a:pPr algn="ctr"/>
                      <a:r>
                        <a:rPr lang="en-US" b="0" dirty="0"/>
                        <a:t>0</a:t>
                      </a:r>
                      <a:endParaRPr lang="en-GB" b="0" dirty="0"/>
                    </a:p>
                  </a:txBody>
                  <a:tcPr/>
                </a:tc>
                <a:extLst>
                  <a:ext uri="{0D108BD9-81ED-4DB2-BD59-A6C34878D82A}">
                    <a16:rowId xmlns:a16="http://schemas.microsoft.com/office/drawing/2014/main" val="2544502246"/>
                  </a:ext>
                </a:extLst>
              </a:tr>
            </a:tbl>
          </a:graphicData>
        </a:graphic>
      </p:graphicFrame>
      <p:sp>
        <p:nvSpPr>
          <p:cNvPr id="47" name="Rectangle 46">
            <a:extLst>
              <a:ext uri="{FF2B5EF4-FFF2-40B4-BE49-F238E27FC236}">
                <a16:creationId xmlns:a16="http://schemas.microsoft.com/office/drawing/2014/main" id="{1AA808E1-D890-4599-8A3A-479D8620507E}"/>
              </a:ext>
            </a:extLst>
          </p:cNvPr>
          <p:cNvSpPr/>
          <p:nvPr/>
        </p:nvSpPr>
        <p:spPr>
          <a:xfrm>
            <a:off x="181225" y="6244482"/>
            <a:ext cx="8489950" cy="369332"/>
          </a:xfrm>
          <a:prstGeom prst="rect">
            <a:avLst/>
          </a:prstGeom>
        </p:spPr>
        <p:txBody>
          <a:bodyPr wrap="square">
            <a:spAutoFit/>
          </a:bodyPr>
          <a:lstStyle/>
          <a:p>
            <a:r>
              <a:rPr lang="en-GB" dirty="0">
                <a:hlinkClick r:id="rId2">
                  <a:extLst>
                    <a:ext uri="{A12FA001-AC4F-418D-AE19-62706E023703}">
                      <ahyp:hlinkClr xmlns:ahyp="http://schemas.microsoft.com/office/drawing/2018/hyperlinkcolor" val="tx"/>
                    </a:ext>
                  </a:extLst>
                </a:hlinkClick>
              </a:rPr>
              <a:t>https://scikit-learn.org/stable/modules/clustering.html#homogeneity-completeness</a:t>
            </a:r>
            <a:endParaRPr lang="en-GB" dirty="0"/>
          </a:p>
        </p:txBody>
      </p:sp>
      <p:sp>
        <p:nvSpPr>
          <p:cNvPr id="41" name="TextBox 40">
            <a:extLst>
              <a:ext uri="{FF2B5EF4-FFF2-40B4-BE49-F238E27FC236}">
                <a16:creationId xmlns:a16="http://schemas.microsoft.com/office/drawing/2014/main" id="{694C7DC4-0B84-4990-9355-E1509F8E7B9C}"/>
              </a:ext>
            </a:extLst>
          </p:cNvPr>
          <p:cNvSpPr txBox="1"/>
          <p:nvPr/>
        </p:nvSpPr>
        <p:spPr>
          <a:xfrm>
            <a:off x="1509522" y="2840242"/>
            <a:ext cx="1390627" cy="369332"/>
          </a:xfrm>
          <a:prstGeom prst="rect">
            <a:avLst/>
          </a:prstGeom>
          <a:noFill/>
        </p:spPr>
        <p:txBody>
          <a:bodyPr wrap="square">
            <a:spAutoFit/>
          </a:bodyPr>
          <a:lstStyle/>
          <a:p>
            <a:r>
              <a:rPr lang="en-US" sz="1800" b="1" kern="1200" dirty="0">
                <a:latin typeface="+mn-lt"/>
                <a:ea typeface="+mn-ea"/>
                <a:cs typeface="+mn-cs"/>
              </a:rPr>
              <a:t>Scenario 1</a:t>
            </a:r>
            <a:endParaRPr lang="en-GB" dirty="0"/>
          </a:p>
        </p:txBody>
      </p:sp>
      <p:sp>
        <p:nvSpPr>
          <p:cNvPr id="45" name="Oval 44">
            <a:extLst>
              <a:ext uri="{FF2B5EF4-FFF2-40B4-BE49-F238E27FC236}">
                <a16:creationId xmlns:a16="http://schemas.microsoft.com/office/drawing/2014/main" id="{090946CF-BC46-474E-96D4-1C9BD46B4CC6}"/>
              </a:ext>
            </a:extLst>
          </p:cNvPr>
          <p:cNvSpPr/>
          <p:nvPr/>
        </p:nvSpPr>
        <p:spPr>
          <a:xfrm>
            <a:off x="1249587" y="5528390"/>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Isosceles Triangle 45">
            <a:extLst>
              <a:ext uri="{FF2B5EF4-FFF2-40B4-BE49-F238E27FC236}">
                <a16:creationId xmlns:a16="http://schemas.microsoft.com/office/drawing/2014/main" id="{63C5B3AB-F7E9-4277-85AE-7DB7E601AD2A}"/>
              </a:ext>
            </a:extLst>
          </p:cNvPr>
          <p:cNvSpPr/>
          <p:nvPr/>
        </p:nvSpPr>
        <p:spPr>
          <a:xfrm>
            <a:off x="1185193" y="5798960"/>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Oval 47">
            <a:extLst>
              <a:ext uri="{FF2B5EF4-FFF2-40B4-BE49-F238E27FC236}">
                <a16:creationId xmlns:a16="http://schemas.microsoft.com/office/drawing/2014/main" id="{1E6EF4BF-0827-44FE-958E-12F43706AC5B}"/>
              </a:ext>
            </a:extLst>
          </p:cNvPr>
          <p:cNvSpPr/>
          <p:nvPr/>
        </p:nvSpPr>
        <p:spPr>
          <a:xfrm>
            <a:off x="3170605" y="5528390"/>
            <a:ext cx="274320" cy="274320"/>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01B295A8-E683-4BAD-A5F5-296D9E7FC777}"/>
              </a:ext>
            </a:extLst>
          </p:cNvPr>
          <p:cNvSpPr txBox="1"/>
          <p:nvPr/>
        </p:nvSpPr>
        <p:spPr>
          <a:xfrm>
            <a:off x="1509522" y="5181665"/>
            <a:ext cx="1251974" cy="923330"/>
          </a:xfrm>
          <a:prstGeom prst="rect">
            <a:avLst/>
          </a:prstGeom>
          <a:noFill/>
        </p:spPr>
        <p:txBody>
          <a:bodyPr wrap="square">
            <a:spAutoFit/>
          </a:bodyPr>
          <a:lstStyle/>
          <a:p>
            <a:r>
              <a:rPr lang="en-GB" sz="1800" dirty="0"/>
              <a:t>Clustering</a:t>
            </a:r>
          </a:p>
          <a:p>
            <a:r>
              <a:rPr lang="en-GB" sz="1800" dirty="0"/>
              <a:t>C1</a:t>
            </a:r>
          </a:p>
          <a:p>
            <a:r>
              <a:rPr lang="en-GB" dirty="0"/>
              <a:t>C2</a:t>
            </a:r>
          </a:p>
        </p:txBody>
      </p:sp>
      <p:sp>
        <p:nvSpPr>
          <p:cNvPr id="50" name="TextBox 49">
            <a:extLst>
              <a:ext uri="{FF2B5EF4-FFF2-40B4-BE49-F238E27FC236}">
                <a16:creationId xmlns:a16="http://schemas.microsoft.com/office/drawing/2014/main" id="{0038AA07-C18B-4682-A63E-07A84E758F1D}"/>
              </a:ext>
            </a:extLst>
          </p:cNvPr>
          <p:cNvSpPr txBox="1"/>
          <p:nvPr/>
        </p:nvSpPr>
        <p:spPr>
          <a:xfrm>
            <a:off x="3455391" y="5187956"/>
            <a:ext cx="3582717" cy="923330"/>
          </a:xfrm>
          <a:prstGeom prst="rect">
            <a:avLst/>
          </a:prstGeom>
          <a:noFill/>
        </p:spPr>
        <p:txBody>
          <a:bodyPr wrap="square">
            <a:spAutoFit/>
          </a:bodyPr>
          <a:lstStyle/>
          <a:p>
            <a:r>
              <a:rPr lang="en-GB" sz="1800" dirty="0"/>
              <a:t>Observed class (ground truth)</a:t>
            </a:r>
          </a:p>
          <a:p>
            <a:r>
              <a:rPr lang="en-GB" sz="1800" dirty="0"/>
              <a:t>OC1</a:t>
            </a:r>
          </a:p>
          <a:p>
            <a:endParaRPr lang="en-GB" dirty="0"/>
          </a:p>
        </p:txBody>
      </p:sp>
    </p:spTree>
    <p:extLst>
      <p:ext uri="{BB962C8B-B14F-4D97-AF65-F5344CB8AC3E}">
        <p14:creationId xmlns:p14="http://schemas.microsoft.com/office/powerpoint/2010/main" val="1412719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097FDDF-8044-4654-A717-66FC8E9887F9}"/>
              </a:ext>
            </a:extLst>
          </p:cNvPr>
          <p:cNvSpPr>
            <a:spLocks noGrp="1"/>
          </p:cNvSpPr>
          <p:nvPr>
            <p:ph type="title"/>
          </p:nvPr>
        </p:nvSpPr>
        <p:spPr/>
        <p:txBody>
          <a:bodyPr/>
          <a:lstStyle/>
          <a:p>
            <a:r>
              <a:rPr lang="en-GB" dirty="0"/>
              <a:t>Method 3: Comparing against ‘ground truth’ </a:t>
            </a:r>
          </a:p>
        </p:txBody>
      </p:sp>
      <p:sp>
        <p:nvSpPr>
          <p:cNvPr id="2" name="Slide Number Placeholder 1">
            <a:extLst>
              <a:ext uri="{FF2B5EF4-FFF2-40B4-BE49-F238E27FC236}">
                <a16:creationId xmlns:a16="http://schemas.microsoft.com/office/drawing/2014/main" id="{817F3133-B0D7-4C04-8719-9D206C304024}"/>
              </a:ext>
            </a:extLst>
          </p:cNvPr>
          <p:cNvSpPr>
            <a:spLocks noGrp="1"/>
          </p:cNvSpPr>
          <p:nvPr>
            <p:ph type="sldNum" sz="quarter" idx="10"/>
          </p:nvPr>
        </p:nvSpPr>
        <p:spPr/>
        <p:txBody>
          <a:bodyPr/>
          <a:lstStyle/>
          <a:p>
            <a:fld id="{F182FCC7-0291-416F-A86F-E5066FAD9B80}" type="slidenum">
              <a:rPr lang="en-US" smtClean="0"/>
              <a:pPr/>
              <a:t>45</a:t>
            </a:fld>
            <a:endParaRPr lang="en-US" dirty="0"/>
          </a:p>
        </p:txBody>
      </p:sp>
      <p:sp>
        <p:nvSpPr>
          <p:cNvPr id="10" name="Rectangle 9">
            <a:extLst>
              <a:ext uri="{FF2B5EF4-FFF2-40B4-BE49-F238E27FC236}">
                <a16:creationId xmlns:a16="http://schemas.microsoft.com/office/drawing/2014/main" id="{4107CE07-A641-470C-A67E-ABF2796BE564}"/>
              </a:ext>
            </a:extLst>
          </p:cNvPr>
          <p:cNvSpPr/>
          <p:nvPr/>
        </p:nvSpPr>
        <p:spPr>
          <a:xfrm>
            <a:off x="614488" y="1549044"/>
            <a:ext cx="1483098" cy="338554"/>
          </a:xfrm>
          <a:prstGeom prst="rect">
            <a:avLst/>
          </a:prstGeom>
        </p:spPr>
        <p:txBody>
          <a:bodyPr wrap="none" anchor="ctr">
            <a:spAutoFit/>
          </a:bodyPr>
          <a:lstStyle/>
          <a:p>
            <a:r>
              <a:rPr lang="en-US" sz="1600" b="1" dirty="0"/>
              <a:t>Homogeneity</a:t>
            </a:r>
            <a:endParaRPr lang="en-US" sz="1400" b="1" dirty="0"/>
          </a:p>
        </p:txBody>
      </p:sp>
      <p:sp>
        <p:nvSpPr>
          <p:cNvPr id="11" name="TextBox 10">
            <a:extLst>
              <a:ext uri="{FF2B5EF4-FFF2-40B4-BE49-F238E27FC236}">
                <a16:creationId xmlns:a16="http://schemas.microsoft.com/office/drawing/2014/main" id="{B0DE1122-6F9A-491C-B0AC-228C499A54E4}"/>
              </a:ext>
            </a:extLst>
          </p:cNvPr>
          <p:cNvSpPr txBox="1"/>
          <p:nvPr/>
        </p:nvSpPr>
        <p:spPr>
          <a:xfrm>
            <a:off x="2609287" y="1456711"/>
            <a:ext cx="5673600" cy="523220"/>
          </a:xfrm>
          <a:prstGeom prst="rect">
            <a:avLst/>
          </a:prstGeom>
          <a:noFill/>
        </p:spPr>
        <p:txBody>
          <a:bodyPr wrap="square" rtlCol="0" anchor="ctr">
            <a:spAutoFit/>
          </a:bodyPr>
          <a:lstStyle/>
          <a:p>
            <a:r>
              <a:rPr lang="en-GB" sz="1400" dirty="0"/>
              <a:t>All clusters contain only points from a single observed class </a:t>
            </a:r>
            <a:r>
              <a:rPr lang="mr-IN" sz="1400" dirty="0"/>
              <a:t>–</a:t>
            </a:r>
            <a:r>
              <a:rPr lang="en-GB" sz="1400" dirty="0"/>
              <a:t> expressed as a proportion of clusters for which this is true</a:t>
            </a:r>
            <a:endParaRPr lang="en-US" sz="1400" b="1" dirty="0"/>
          </a:p>
        </p:txBody>
      </p:sp>
      <p:sp>
        <p:nvSpPr>
          <p:cNvPr id="12" name="Rectangle 11">
            <a:extLst>
              <a:ext uri="{FF2B5EF4-FFF2-40B4-BE49-F238E27FC236}">
                <a16:creationId xmlns:a16="http://schemas.microsoft.com/office/drawing/2014/main" id="{3016E709-2D0D-44B5-8224-F66BDA6116A9}"/>
              </a:ext>
            </a:extLst>
          </p:cNvPr>
          <p:cNvSpPr/>
          <p:nvPr/>
        </p:nvSpPr>
        <p:spPr>
          <a:xfrm>
            <a:off x="614488" y="2199624"/>
            <a:ext cx="1585690" cy="338554"/>
          </a:xfrm>
          <a:prstGeom prst="rect">
            <a:avLst/>
          </a:prstGeom>
        </p:spPr>
        <p:txBody>
          <a:bodyPr wrap="none" anchor="ctr">
            <a:spAutoFit/>
          </a:bodyPr>
          <a:lstStyle/>
          <a:p>
            <a:r>
              <a:rPr lang="en-US" sz="1600" b="1" dirty="0"/>
              <a:t>Completeness</a:t>
            </a:r>
            <a:endParaRPr lang="en-US" sz="1400" b="1" dirty="0"/>
          </a:p>
        </p:txBody>
      </p:sp>
      <p:sp>
        <p:nvSpPr>
          <p:cNvPr id="14" name="TextBox 13">
            <a:extLst>
              <a:ext uri="{FF2B5EF4-FFF2-40B4-BE49-F238E27FC236}">
                <a16:creationId xmlns:a16="http://schemas.microsoft.com/office/drawing/2014/main" id="{02B91796-9605-4BAC-AA91-AACF29EE397B}"/>
              </a:ext>
            </a:extLst>
          </p:cNvPr>
          <p:cNvSpPr txBox="1"/>
          <p:nvPr/>
        </p:nvSpPr>
        <p:spPr>
          <a:xfrm>
            <a:off x="2609287" y="2107291"/>
            <a:ext cx="5673600" cy="523220"/>
          </a:xfrm>
          <a:prstGeom prst="rect">
            <a:avLst/>
          </a:prstGeom>
          <a:noFill/>
        </p:spPr>
        <p:txBody>
          <a:bodyPr wrap="square" rtlCol="0" anchor="ctr">
            <a:spAutoFit/>
          </a:bodyPr>
          <a:lstStyle/>
          <a:p>
            <a:r>
              <a:rPr lang="en-GB" sz="1400" dirty="0"/>
              <a:t>All members of given class are within the same cluster </a:t>
            </a:r>
            <a:r>
              <a:rPr lang="mr-IN" sz="1400" dirty="0"/>
              <a:t>–</a:t>
            </a:r>
            <a:r>
              <a:rPr lang="en-GB" sz="1400" dirty="0"/>
              <a:t> expressed as a proportion of classes for which this is true</a:t>
            </a:r>
            <a:endParaRPr lang="en-US" sz="1400" b="1" dirty="0"/>
          </a:p>
        </p:txBody>
      </p:sp>
      <p:graphicFrame>
        <p:nvGraphicFramePr>
          <p:cNvPr id="44" name="Table 43">
            <a:extLst>
              <a:ext uri="{FF2B5EF4-FFF2-40B4-BE49-F238E27FC236}">
                <a16:creationId xmlns:a16="http://schemas.microsoft.com/office/drawing/2014/main" id="{B3A2062E-BF19-4CCF-8F11-F5693CE85639}"/>
              </a:ext>
            </a:extLst>
          </p:cNvPr>
          <p:cNvGraphicFramePr>
            <a:graphicFrameLocks noGrp="1"/>
          </p:cNvGraphicFramePr>
          <p:nvPr>
            <p:extLst>
              <p:ext uri="{D42A27DB-BD31-4B8C-83A1-F6EECF244321}">
                <p14:modId xmlns:p14="http://schemas.microsoft.com/office/powerpoint/2010/main" val="266517579"/>
              </p:ext>
            </p:extLst>
          </p:nvPr>
        </p:nvGraphicFramePr>
        <p:xfrm>
          <a:off x="4050019" y="3229396"/>
          <a:ext cx="4770545" cy="1483360"/>
        </p:xfrm>
        <a:graphic>
          <a:graphicData uri="http://schemas.openxmlformats.org/drawingml/2006/table">
            <a:tbl>
              <a:tblPr firstRow="1" bandRow="1">
                <a:tableStyleId>{D7AC3CCA-C797-4891-BE02-D94E43425B78}</a:tableStyleId>
              </a:tblPr>
              <a:tblGrid>
                <a:gridCol w="1774926">
                  <a:extLst>
                    <a:ext uri="{9D8B030D-6E8A-4147-A177-3AD203B41FA5}">
                      <a16:colId xmlns:a16="http://schemas.microsoft.com/office/drawing/2014/main" val="3125187269"/>
                    </a:ext>
                  </a:extLst>
                </a:gridCol>
                <a:gridCol w="908364">
                  <a:extLst>
                    <a:ext uri="{9D8B030D-6E8A-4147-A177-3AD203B41FA5}">
                      <a16:colId xmlns:a16="http://schemas.microsoft.com/office/drawing/2014/main" val="1484291790"/>
                    </a:ext>
                  </a:extLst>
                </a:gridCol>
                <a:gridCol w="806661">
                  <a:extLst>
                    <a:ext uri="{9D8B030D-6E8A-4147-A177-3AD203B41FA5}">
                      <a16:colId xmlns:a16="http://schemas.microsoft.com/office/drawing/2014/main" val="4249750994"/>
                    </a:ext>
                  </a:extLst>
                </a:gridCol>
                <a:gridCol w="1280594">
                  <a:extLst>
                    <a:ext uri="{9D8B030D-6E8A-4147-A177-3AD203B41FA5}">
                      <a16:colId xmlns:a16="http://schemas.microsoft.com/office/drawing/2014/main" val="2516250887"/>
                    </a:ext>
                  </a:extLst>
                </a:gridCol>
              </a:tblGrid>
              <a:tr h="370840">
                <a:tc>
                  <a:txBody>
                    <a:bodyPr/>
                    <a:lstStyle/>
                    <a:p>
                      <a:pPr marL="0" algn="ctr" defTabSz="914400" rtl="0" eaLnBrk="1" latinLnBrk="0" hangingPunct="1"/>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C1</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C2</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Overall</a:t>
                      </a:r>
                      <a:endParaRPr lang="en-GB" sz="1800" b="1" kern="1200" dirty="0">
                        <a:solidFill>
                          <a:schemeClr val="dk1"/>
                        </a:solidFill>
                        <a:latin typeface="+mn-lt"/>
                        <a:ea typeface="+mn-ea"/>
                        <a:cs typeface="+mn-cs"/>
                      </a:endParaRPr>
                    </a:p>
                  </a:txBody>
                  <a:tcPr/>
                </a:tc>
                <a:extLst>
                  <a:ext uri="{0D108BD9-81ED-4DB2-BD59-A6C34878D82A}">
                    <a16:rowId xmlns:a16="http://schemas.microsoft.com/office/drawing/2014/main" val="2237153540"/>
                  </a:ext>
                </a:extLst>
              </a:tr>
              <a:tr h="370840">
                <a:tc>
                  <a:txBody>
                    <a:bodyPr/>
                    <a:lstStyle/>
                    <a:p>
                      <a:pPr marL="0" algn="ctr" defTabSz="914400" rtl="0" eaLnBrk="1" latinLnBrk="0" hangingPunct="1"/>
                      <a:r>
                        <a:rPr lang="en-US" sz="1800" b="1" kern="1200" dirty="0">
                          <a:solidFill>
                            <a:schemeClr val="dk1"/>
                          </a:solidFill>
                        </a:rPr>
                        <a:t>Homogeneity</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rPr>
                        <a:t>1</a:t>
                      </a:r>
                      <a:endParaRPr lang="en-GB" sz="1800" b="0"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rPr>
                        <a:t>1</a:t>
                      </a:r>
                      <a:endParaRPr lang="en-GB" sz="1800" b="0"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rPr>
                        <a:t>1</a:t>
                      </a:r>
                      <a:endParaRPr lang="en-GB" sz="1800" b="0" kern="1200" dirty="0">
                        <a:solidFill>
                          <a:schemeClr val="dk1"/>
                        </a:solidFill>
                        <a:latin typeface="+mn-lt"/>
                        <a:ea typeface="+mn-ea"/>
                        <a:cs typeface="+mn-cs"/>
                      </a:endParaRPr>
                    </a:p>
                  </a:txBody>
                  <a:tcPr/>
                </a:tc>
                <a:extLst>
                  <a:ext uri="{0D108BD9-81ED-4DB2-BD59-A6C34878D82A}">
                    <a16:rowId xmlns:a16="http://schemas.microsoft.com/office/drawing/2014/main" val="2111271701"/>
                  </a:ext>
                </a:extLst>
              </a:tr>
              <a:tr h="370840">
                <a:tc>
                  <a:txBody>
                    <a:bodyPr/>
                    <a:lstStyle/>
                    <a:p>
                      <a:pPr algn="ctr"/>
                      <a:endParaRPr lang="en-GB" b="1" dirty="0"/>
                    </a:p>
                  </a:txBody>
                  <a:tcPr/>
                </a:tc>
                <a:tc>
                  <a:txBody>
                    <a:bodyPr/>
                    <a:lstStyle/>
                    <a:p>
                      <a:pPr algn="ctr"/>
                      <a:r>
                        <a:rPr lang="en-US" b="1" dirty="0"/>
                        <a:t>OC1</a:t>
                      </a:r>
                      <a:endParaRPr lang="en-GB" b="1" dirty="0"/>
                    </a:p>
                  </a:txBody>
                  <a:tcPr/>
                </a:tc>
                <a:tc>
                  <a:txBody>
                    <a:bodyPr/>
                    <a:lstStyle/>
                    <a:p>
                      <a:pPr algn="ctr"/>
                      <a:r>
                        <a:rPr lang="en-US" b="1" dirty="0"/>
                        <a:t>OC2</a:t>
                      </a:r>
                      <a:endParaRPr lang="en-GB" b="1" dirty="0"/>
                    </a:p>
                  </a:txBody>
                  <a:tcPr/>
                </a:tc>
                <a:tc>
                  <a:txBody>
                    <a:bodyPr/>
                    <a:lstStyle/>
                    <a:p>
                      <a:pPr algn="ctr"/>
                      <a:r>
                        <a:rPr lang="en-US" b="1" dirty="0"/>
                        <a:t>Overall</a:t>
                      </a:r>
                      <a:endParaRPr lang="en-GB" b="1" dirty="0"/>
                    </a:p>
                  </a:txBody>
                  <a:tcPr/>
                </a:tc>
                <a:extLst>
                  <a:ext uri="{0D108BD9-81ED-4DB2-BD59-A6C34878D82A}">
                    <a16:rowId xmlns:a16="http://schemas.microsoft.com/office/drawing/2014/main" val="3692251344"/>
                  </a:ext>
                </a:extLst>
              </a:tr>
              <a:tr h="370840">
                <a:tc>
                  <a:txBody>
                    <a:bodyPr/>
                    <a:lstStyle/>
                    <a:p>
                      <a:pPr algn="ctr"/>
                      <a:r>
                        <a:rPr lang="en-US" sz="1800" b="1" dirty="0"/>
                        <a:t>Completeness</a:t>
                      </a:r>
                      <a:endParaRPr lang="en-GB" b="1" dirty="0"/>
                    </a:p>
                  </a:txBody>
                  <a:tcPr/>
                </a:tc>
                <a:tc>
                  <a:txBody>
                    <a:bodyPr/>
                    <a:lstStyle/>
                    <a:p>
                      <a:pPr algn="ctr"/>
                      <a:r>
                        <a:rPr lang="en-GB" b="0" dirty="0"/>
                        <a:t>1</a:t>
                      </a:r>
                    </a:p>
                  </a:txBody>
                  <a:tcPr/>
                </a:tc>
                <a:tc>
                  <a:txBody>
                    <a:bodyPr/>
                    <a:lstStyle/>
                    <a:p>
                      <a:pPr algn="ctr"/>
                      <a:r>
                        <a:rPr lang="en-US" b="0" dirty="0"/>
                        <a:t>1</a:t>
                      </a:r>
                      <a:endParaRPr lang="en-GB" b="0" dirty="0"/>
                    </a:p>
                  </a:txBody>
                  <a:tcPr/>
                </a:tc>
                <a:tc>
                  <a:txBody>
                    <a:bodyPr/>
                    <a:lstStyle/>
                    <a:p>
                      <a:pPr algn="ctr"/>
                      <a:r>
                        <a:rPr lang="en-US" b="0" dirty="0"/>
                        <a:t>1</a:t>
                      </a:r>
                      <a:endParaRPr lang="en-GB" b="0" dirty="0"/>
                    </a:p>
                  </a:txBody>
                  <a:tcPr/>
                </a:tc>
                <a:extLst>
                  <a:ext uri="{0D108BD9-81ED-4DB2-BD59-A6C34878D82A}">
                    <a16:rowId xmlns:a16="http://schemas.microsoft.com/office/drawing/2014/main" val="2544502246"/>
                  </a:ext>
                </a:extLst>
              </a:tr>
            </a:tbl>
          </a:graphicData>
        </a:graphic>
      </p:graphicFrame>
      <p:sp>
        <p:nvSpPr>
          <p:cNvPr id="47" name="Rectangle 46">
            <a:extLst>
              <a:ext uri="{FF2B5EF4-FFF2-40B4-BE49-F238E27FC236}">
                <a16:creationId xmlns:a16="http://schemas.microsoft.com/office/drawing/2014/main" id="{1AA808E1-D890-4599-8A3A-479D8620507E}"/>
              </a:ext>
            </a:extLst>
          </p:cNvPr>
          <p:cNvSpPr/>
          <p:nvPr/>
        </p:nvSpPr>
        <p:spPr>
          <a:xfrm>
            <a:off x="181225" y="6244482"/>
            <a:ext cx="8489950" cy="369332"/>
          </a:xfrm>
          <a:prstGeom prst="rect">
            <a:avLst/>
          </a:prstGeom>
        </p:spPr>
        <p:txBody>
          <a:bodyPr wrap="square">
            <a:spAutoFit/>
          </a:bodyPr>
          <a:lstStyle/>
          <a:p>
            <a:r>
              <a:rPr lang="en-GB" dirty="0">
                <a:hlinkClick r:id="rId2">
                  <a:extLst>
                    <a:ext uri="{A12FA001-AC4F-418D-AE19-62706E023703}">
                      <ahyp:hlinkClr xmlns:ahyp="http://schemas.microsoft.com/office/drawing/2018/hyperlinkcolor" val="tx"/>
                    </a:ext>
                  </a:extLst>
                </a:hlinkClick>
              </a:rPr>
              <a:t>https://scikit-learn.org/stable/modules/clustering.html#homogeneity-completeness</a:t>
            </a:r>
            <a:endParaRPr lang="en-GB" dirty="0"/>
          </a:p>
        </p:txBody>
      </p:sp>
      <p:sp>
        <p:nvSpPr>
          <p:cNvPr id="41" name="TextBox 40">
            <a:extLst>
              <a:ext uri="{FF2B5EF4-FFF2-40B4-BE49-F238E27FC236}">
                <a16:creationId xmlns:a16="http://schemas.microsoft.com/office/drawing/2014/main" id="{694C7DC4-0B84-4990-9355-E1509F8E7B9C}"/>
              </a:ext>
            </a:extLst>
          </p:cNvPr>
          <p:cNvSpPr txBox="1"/>
          <p:nvPr/>
        </p:nvSpPr>
        <p:spPr>
          <a:xfrm>
            <a:off x="1509522" y="2840242"/>
            <a:ext cx="1390627" cy="369332"/>
          </a:xfrm>
          <a:prstGeom prst="rect">
            <a:avLst/>
          </a:prstGeom>
          <a:noFill/>
        </p:spPr>
        <p:txBody>
          <a:bodyPr wrap="square">
            <a:spAutoFit/>
          </a:bodyPr>
          <a:lstStyle/>
          <a:p>
            <a:r>
              <a:rPr lang="en-US" sz="1800" b="1" kern="1200" dirty="0">
                <a:latin typeface="+mn-lt"/>
                <a:ea typeface="+mn-ea"/>
                <a:cs typeface="+mn-cs"/>
              </a:rPr>
              <a:t>Scenario 2</a:t>
            </a:r>
            <a:endParaRPr lang="en-GB" dirty="0"/>
          </a:p>
        </p:txBody>
      </p:sp>
      <p:sp>
        <p:nvSpPr>
          <p:cNvPr id="45" name="Oval 44">
            <a:extLst>
              <a:ext uri="{FF2B5EF4-FFF2-40B4-BE49-F238E27FC236}">
                <a16:creationId xmlns:a16="http://schemas.microsoft.com/office/drawing/2014/main" id="{090946CF-BC46-474E-96D4-1C9BD46B4CC6}"/>
              </a:ext>
            </a:extLst>
          </p:cNvPr>
          <p:cNvSpPr/>
          <p:nvPr/>
        </p:nvSpPr>
        <p:spPr>
          <a:xfrm>
            <a:off x="1249587" y="5528390"/>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Isosceles Triangle 45">
            <a:extLst>
              <a:ext uri="{FF2B5EF4-FFF2-40B4-BE49-F238E27FC236}">
                <a16:creationId xmlns:a16="http://schemas.microsoft.com/office/drawing/2014/main" id="{63C5B3AB-F7E9-4277-85AE-7DB7E601AD2A}"/>
              </a:ext>
            </a:extLst>
          </p:cNvPr>
          <p:cNvSpPr/>
          <p:nvPr/>
        </p:nvSpPr>
        <p:spPr>
          <a:xfrm>
            <a:off x="1185193" y="5798960"/>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Oval 47">
            <a:extLst>
              <a:ext uri="{FF2B5EF4-FFF2-40B4-BE49-F238E27FC236}">
                <a16:creationId xmlns:a16="http://schemas.microsoft.com/office/drawing/2014/main" id="{1E6EF4BF-0827-44FE-958E-12F43706AC5B}"/>
              </a:ext>
            </a:extLst>
          </p:cNvPr>
          <p:cNvSpPr/>
          <p:nvPr/>
        </p:nvSpPr>
        <p:spPr>
          <a:xfrm>
            <a:off x="3170605" y="5528390"/>
            <a:ext cx="182880" cy="182880"/>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01B295A8-E683-4BAD-A5F5-296D9E7FC777}"/>
              </a:ext>
            </a:extLst>
          </p:cNvPr>
          <p:cNvSpPr txBox="1"/>
          <p:nvPr/>
        </p:nvSpPr>
        <p:spPr>
          <a:xfrm>
            <a:off x="1509522" y="5181665"/>
            <a:ext cx="1251974" cy="923330"/>
          </a:xfrm>
          <a:prstGeom prst="rect">
            <a:avLst/>
          </a:prstGeom>
          <a:noFill/>
        </p:spPr>
        <p:txBody>
          <a:bodyPr wrap="square">
            <a:spAutoFit/>
          </a:bodyPr>
          <a:lstStyle/>
          <a:p>
            <a:r>
              <a:rPr lang="en-GB" sz="1800" dirty="0"/>
              <a:t>Clustering</a:t>
            </a:r>
          </a:p>
          <a:p>
            <a:r>
              <a:rPr lang="en-GB" sz="1800" dirty="0"/>
              <a:t>C1</a:t>
            </a:r>
          </a:p>
          <a:p>
            <a:r>
              <a:rPr lang="en-GB" dirty="0"/>
              <a:t>C2</a:t>
            </a:r>
          </a:p>
        </p:txBody>
      </p:sp>
      <p:sp>
        <p:nvSpPr>
          <p:cNvPr id="50" name="TextBox 49">
            <a:extLst>
              <a:ext uri="{FF2B5EF4-FFF2-40B4-BE49-F238E27FC236}">
                <a16:creationId xmlns:a16="http://schemas.microsoft.com/office/drawing/2014/main" id="{0038AA07-C18B-4682-A63E-07A84E758F1D}"/>
              </a:ext>
            </a:extLst>
          </p:cNvPr>
          <p:cNvSpPr txBox="1"/>
          <p:nvPr/>
        </p:nvSpPr>
        <p:spPr>
          <a:xfrm>
            <a:off x="3455391" y="5187956"/>
            <a:ext cx="3582717" cy="923330"/>
          </a:xfrm>
          <a:prstGeom prst="rect">
            <a:avLst/>
          </a:prstGeom>
          <a:noFill/>
        </p:spPr>
        <p:txBody>
          <a:bodyPr wrap="square">
            <a:spAutoFit/>
          </a:bodyPr>
          <a:lstStyle/>
          <a:p>
            <a:r>
              <a:rPr lang="en-GB" sz="1800" dirty="0"/>
              <a:t>Observed class (ground truth)</a:t>
            </a:r>
          </a:p>
          <a:p>
            <a:r>
              <a:rPr lang="en-GB" sz="1800" dirty="0"/>
              <a:t>OC1</a:t>
            </a:r>
          </a:p>
          <a:p>
            <a:r>
              <a:rPr lang="en-GB" dirty="0"/>
              <a:t>OC2</a:t>
            </a:r>
          </a:p>
        </p:txBody>
      </p:sp>
      <p:sp>
        <p:nvSpPr>
          <p:cNvPr id="23" name="Oval 22">
            <a:extLst>
              <a:ext uri="{FF2B5EF4-FFF2-40B4-BE49-F238E27FC236}">
                <a16:creationId xmlns:a16="http://schemas.microsoft.com/office/drawing/2014/main" id="{330077E5-23F7-4D09-824C-BC2D30A502D9}"/>
              </a:ext>
            </a:extLst>
          </p:cNvPr>
          <p:cNvSpPr/>
          <p:nvPr/>
        </p:nvSpPr>
        <p:spPr>
          <a:xfrm>
            <a:off x="1394343" y="3543315"/>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27F8BEE-3A4E-4084-8A0E-164F816C9364}"/>
              </a:ext>
            </a:extLst>
          </p:cNvPr>
          <p:cNvSpPr/>
          <p:nvPr/>
        </p:nvSpPr>
        <p:spPr>
          <a:xfrm>
            <a:off x="1688411" y="3789087"/>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52D97AF-FB38-4B84-B901-25F165D2047C}"/>
              </a:ext>
            </a:extLst>
          </p:cNvPr>
          <p:cNvSpPr/>
          <p:nvPr/>
        </p:nvSpPr>
        <p:spPr>
          <a:xfrm>
            <a:off x="1394343" y="4037005"/>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33D04207-E788-4DC6-AC5B-589BFD7E9E52}"/>
              </a:ext>
            </a:extLst>
          </p:cNvPr>
          <p:cNvSpPr/>
          <p:nvPr/>
        </p:nvSpPr>
        <p:spPr>
          <a:xfrm>
            <a:off x="2747940" y="4154395"/>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Isosceles Triangle 26">
            <a:extLst>
              <a:ext uri="{FF2B5EF4-FFF2-40B4-BE49-F238E27FC236}">
                <a16:creationId xmlns:a16="http://schemas.microsoft.com/office/drawing/2014/main" id="{4C089209-B0DA-44EA-9BB7-450300FE3B1F}"/>
              </a:ext>
            </a:extLst>
          </p:cNvPr>
          <p:cNvSpPr/>
          <p:nvPr/>
        </p:nvSpPr>
        <p:spPr>
          <a:xfrm>
            <a:off x="2338831" y="4486026"/>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3DFBDF74-076C-4BCD-8961-7B93A274C477}"/>
              </a:ext>
            </a:extLst>
          </p:cNvPr>
          <p:cNvSpPr/>
          <p:nvPr/>
        </p:nvSpPr>
        <p:spPr>
          <a:xfrm>
            <a:off x="2290740" y="3991263"/>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EDB9A6F7-790A-49C2-938F-29603D541CA2}"/>
              </a:ext>
            </a:extLst>
          </p:cNvPr>
          <p:cNvSpPr/>
          <p:nvPr/>
        </p:nvSpPr>
        <p:spPr>
          <a:xfrm>
            <a:off x="1067441" y="3318029"/>
            <a:ext cx="937853" cy="1020651"/>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FC8A8C3-B259-41BC-ADE8-0C807A6155CF}"/>
              </a:ext>
            </a:extLst>
          </p:cNvPr>
          <p:cNvSpPr/>
          <p:nvPr/>
        </p:nvSpPr>
        <p:spPr>
          <a:xfrm>
            <a:off x="2120968" y="3838014"/>
            <a:ext cx="937853" cy="102065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D93C4797-D64C-4A84-9CFD-C94BF6FDCF66}"/>
              </a:ext>
            </a:extLst>
          </p:cNvPr>
          <p:cNvSpPr/>
          <p:nvPr/>
        </p:nvSpPr>
        <p:spPr>
          <a:xfrm>
            <a:off x="3170605" y="5836495"/>
            <a:ext cx="182880" cy="18288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218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097FDDF-8044-4654-A717-66FC8E9887F9}"/>
              </a:ext>
            </a:extLst>
          </p:cNvPr>
          <p:cNvSpPr>
            <a:spLocks noGrp="1"/>
          </p:cNvSpPr>
          <p:nvPr>
            <p:ph type="title"/>
          </p:nvPr>
        </p:nvSpPr>
        <p:spPr/>
        <p:txBody>
          <a:bodyPr/>
          <a:lstStyle/>
          <a:p>
            <a:r>
              <a:rPr lang="en-GB" dirty="0"/>
              <a:t>Method 3: Comparing against ‘ground truth’ </a:t>
            </a:r>
          </a:p>
        </p:txBody>
      </p:sp>
      <p:sp>
        <p:nvSpPr>
          <p:cNvPr id="2" name="Slide Number Placeholder 1">
            <a:extLst>
              <a:ext uri="{FF2B5EF4-FFF2-40B4-BE49-F238E27FC236}">
                <a16:creationId xmlns:a16="http://schemas.microsoft.com/office/drawing/2014/main" id="{817F3133-B0D7-4C04-8719-9D206C304024}"/>
              </a:ext>
            </a:extLst>
          </p:cNvPr>
          <p:cNvSpPr>
            <a:spLocks noGrp="1"/>
          </p:cNvSpPr>
          <p:nvPr>
            <p:ph type="sldNum" sz="quarter" idx="10"/>
          </p:nvPr>
        </p:nvSpPr>
        <p:spPr/>
        <p:txBody>
          <a:bodyPr/>
          <a:lstStyle/>
          <a:p>
            <a:fld id="{F182FCC7-0291-416F-A86F-E5066FAD9B80}" type="slidenum">
              <a:rPr lang="en-US" smtClean="0"/>
              <a:pPr/>
              <a:t>46</a:t>
            </a:fld>
            <a:endParaRPr lang="en-US" dirty="0"/>
          </a:p>
        </p:txBody>
      </p:sp>
      <p:sp>
        <p:nvSpPr>
          <p:cNvPr id="10" name="Rectangle 9">
            <a:extLst>
              <a:ext uri="{FF2B5EF4-FFF2-40B4-BE49-F238E27FC236}">
                <a16:creationId xmlns:a16="http://schemas.microsoft.com/office/drawing/2014/main" id="{4107CE07-A641-470C-A67E-ABF2796BE564}"/>
              </a:ext>
            </a:extLst>
          </p:cNvPr>
          <p:cNvSpPr/>
          <p:nvPr/>
        </p:nvSpPr>
        <p:spPr>
          <a:xfrm>
            <a:off x="614488" y="1549044"/>
            <a:ext cx="1483098" cy="338554"/>
          </a:xfrm>
          <a:prstGeom prst="rect">
            <a:avLst/>
          </a:prstGeom>
        </p:spPr>
        <p:txBody>
          <a:bodyPr wrap="none" anchor="ctr">
            <a:spAutoFit/>
          </a:bodyPr>
          <a:lstStyle/>
          <a:p>
            <a:r>
              <a:rPr lang="en-US" sz="1600" b="1" dirty="0"/>
              <a:t>Homogeneity</a:t>
            </a:r>
            <a:endParaRPr lang="en-US" sz="1400" b="1" dirty="0"/>
          </a:p>
        </p:txBody>
      </p:sp>
      <p:sp>
        <p:nvSpPr>
          <p:cNvPr id="11" name="TextBox 10">
            <a:extLst>
              <a:ext uri="{FF2B5EF4-FFF2-40B4-BE49-F238E27FC236}">
                <a16:creationId xmlns:a16="http://schemas.microsoft.com/office/drawing/2014/main" id="{B0DE1122-6F9A-491C-B0AC-228C499A54E4}"/>
              </a:ext>
            </a:extLst>
          </p:cNvPr>
          <p:cNvSpPr txBox="1"/>
          <p:nvPr/>
        </p:nvSpPr>
        <p:spPr>
          <a:xfrm>
            <a:off x="2609287" y="1456711"/>
            <a:ext cx="5673600" cy="523220"/>
          </a:xfrm>
          <a:prstGeom prst="rect">
            <a:avLst/>
          </a:prstGeom>
          <a:noFill/>
        </p:spPr>
        <p:txBody>
          <a:bodyPr wrap="square" rtlCol="0" anchor="ctr">
            <a:spAutoFit/>
          </a:bodyPr>
          <a:lstStyle/>
          <a:p>
            <a:r>
              <a:rPr lang="en-GB" sz="1400" dirty="0"/>
              <a:t>All clusters contain only points from a single observed class </a:t>
            </a:r>
            <a:r>
              <a:rPr lang="mr-IN" sz="1400" dirty="0"/>
              <a:t>–</a:t>
            </a:r>
            <a:r>
              <a:rPr lang="en-GB" sz="1400" dirty="0"/>
              <a:t> expressed as a proportion of clusters for which this is true</a:t>
            </a:r>
            <a:endParaRPr lang="en-US" sz="1400" b="1" dirty="0"/>
          </a:p>
        </p:txBody>
      </p:sp>
      <p:sp>
        <p:nvSpPr>
          <p:cNvPr id="12" name="Rectangle 11">
            <a:extLst>
              <a:ext uri="{FF2B5EF4-FFF2-40B4-BE49-F238E27FC236}">
                <a16:creationId xmlns:a16="http://schemas.microsoft.com/office/drawing/2014/main" id="{3016E709-2D0D-44B5-8224-F66BDA6116A9}"/>
              </a:ext>
            </a:extLst>
          </p:cNvPr>
          <p:cNvSpPr/>
          <p:nvPr/>
        </p:nvSpPr>
        <p:spPr>
          <a:xfrm>
            <a:off x="614488" y="2199624"/>
            <a:ext cx="1585690" cy="338554"/>
          </a:xfrm>
          <a:prstGeom prst="rect">
            <a:avLst/>
          </a:prstGeom>
        </p:spPr>
        <p:txBody>
          <a:bodyPr wrap="none" anchor="ctr">
            <a:spAutoFit/>
          </a:bodyPr>
          <a:lstStyle/>
          <a:p>
            <a:r>
              <a:rPr lang="en-US" sz="1600" b="1" dirty="0"/>
              <a:t>Completeness</a:t>
            </a:r>
            <a:endParaRPr lang="en-US" sz="1400" b="1" dirty="0"/>
          </a:p>
        </p:txBody>
      </p:sp>
      <p:sp>
        <p:nvSpPr>
          <p:cNvPr id="14" name="TextBox 13">
            <a:extLst>
              <a:ext uri="{FF2B5EF4-FFF2-40B4-BE49-F238E27FC236}">
                <a16:creationId xmlns:a16="http://schemas.microsoft.com/office/drawing/2014/main" id="{02B91796-9605-4BAC-AA91-AACF29EE397B}"/>
              </a:ext>
            </a:extLst>
          </p:cNvPr>
          <p:cNvSpPr txBox="1"/>
          <p:nvPr/>
        </p:nvSpPr>
        <p:spPr>
          <a:xfrm>
            <a:off x="2609287" y="2107291"/>
            <a:ext cx="5673600" cy="523220"/>
          </a:xfrm>
          <a:prstGeom prst="rect">
            <a:avLst/>
          </a:prstGeom>
          <a:noFill/>
        </p:spPr>
        <p:txBody>
          <a:bodyPr wrap="square" rtlCol="0" anchor="ctr">
            <a:spAutoFit/>
          </a:bodyPr>
          <a:lstStyle/>
          <a:p>
            <a:r>
              <a:rPr lang="en-GB" sz="1400" dirty="0"/>
              <a:t>All members of given class are within the same cluster </a:t>
            </a:r>
            <a:r>
              <a:rPr lang="mr-IN" sz="1400" dirty="0"/>
              <a:t>–</a:t>
            </a:r>
            <a:r>
              <a:rPr lang="en-GB" sz="1400" dirty="0"/>
              <a:t> expressed as a proportion of classes for which this is true</a:t>
            </a:r>
            <a:endParaRPr lang="en-US" sz="1400" b="1" dirty="0"/>
          </a:p>
        </p:txBody>
      </p:sp>
      <p:graphicFrame>
        <p:nvGraphicFramePr>
          <p:cNvPr id="44" name="Table 43">
            <a:extLst>
              <a:ext uri="{FF2B5EF4-FFF2-40B4-BE49-F238E27FC236}">
                <a16:creationId xmlns:a16="http://schemas.microsoft.com/office/drawing/2014/main" id="{B3A2062E-BF19-4CCF-8F11-F5693CE85639}"/>
              </a:ext>
            </a:extLst>
          </p:cNvPr>
          <p:cNvGraphicFramePr>
            <a:graphicFrameLocks noGrp="1"/>
          </p:cNvGraphicFramePr>
          <p:nvPr>
            <p:extLst>
              <p:ext uri="{D42A27DB-BD31-4B8C-83A1-F6EECF244321}">
                <p14:modId xmlns:p14="http://schemas.microsoft.com/office/powerpoint/2010/main" val="1542538962"/>
              </p:ext>
            </p:extLst>
          </p:nvPr>
        </p:nvGraphicFramePr>
        <p:xfrm>
          <a:off x="4050019" y="3229396"/>
          <a:ext cx="4770545" cy="1483360"/>
        </p:xfrm>
        <a:graphic>
          <a:graphicData uri="http://schemas.openxmlformats.org/drawingml/2006/table">
            <a:tbl>
              <a:tblPr firstRow="1" bandRow="1">
                <a:tableStyleId>{D7AC3CCA-C797-4891-BE02-D94E43425B78}</a:tableStyleId>
              </a:tblPr>
              <a:tblGrid>
                <a:gridCol w="1774926">
                  <a:extLst>
                    <a:ext uri="{9D8B030D-6E8A-4147-A177-3AD203B41FA5}">
                      <a16:colId xmlns:a16="http://schemas.microsoft.com/office/drawing/2014/main" val="3125187269"/>
                    </a:ext>
                  </a:extLst>
                </a:gridCol>
                <a:gridCol w="908364">
                  <a:extLst>
                    <a:ext uri="{9D8B030D-6E8A-4147-A177-3AD203B41FA5}">
                      <a16:colId xmlns:a16="http://schemas.microsoft.com/office/drawing/2014/main" val="1484291790"/>
                    </a:ext>
                  </a:extLst>
                </a:gridCol>
                <a:gridCol w="806661">
                  <a:extLst>
                    <a:ext uri="{9D8B030D-6E8A-4147-A177-3AD203B41FA5}">
                      <a16:colId xmlns:a16="http://schemas.microsoft.com/office/drawing/2014/main" val="4249750994"/>
                    </a:ext>
                  </a:extLst>
                </a:gridCol>
                <a:gridCol w="1280594">
                  <a:extLst>
                    <a:ext uri="{9D8B030D-6E8A-4147-A177-3AD203B41FA5}">
                      <a16:colId xmlns:a16="http://schemas.microsoft.com/office/drawing/2014/main" val="2516250887"/>
                    </a:ext>
                  </a:extLst>
                </a:gridCol>
              </a:tblGrid>
              <a:tr h="370840">
                <a:tc>
                  <a:txBody>
                    <a:bodyPr/>
                    <a:lstStyle/>
                    <a:p>
                      <a:pPr marL="0" algn="ctr" defTabSz="914400" rtl="0" eaLnBrk="1" latinLnBrk="0" hangingPunct="1"/>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C1</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C2</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US" sz="1800" b="1" kern="1200" dirty="0">
                          <a:solidFill>
                            <a:schemeClr val="dk1"/>
                          </a:solidFill>
                        </a:rPr>
                        <a:t>Overall</a:t>
                      </a:r>
                      <a:endParaRPr lang="en-GB" sz="1800" b="1" kern="1200" dirty="0">
                        <a:solidFill>
                          <a:schemeClr val="dk1"/>
                        </a:solidFill>
                        <a:latin typeface="+mn-lt"/>
                        <a:ea typeface="+mn-ea"/>
                        <a:cs typeface="+mn-cs"/>
                      </a:endParaRPr>
                    </a:p>
                  </a:txBody>
                  <a:tcPr/>
                </a:tc>
                <a:extLst>
                  <a:ext uri="{0D108BD9-81ED-4DB2-BD59-A6C34878D82A}">
                    <a16:rowId xmlns:a16="http://schemas.microsoft.com/office/drawing/2014/main" val="2237153540"/>
                  </a:ext>
                </a:extLst>
              </a:tr>
              <a:tr h="370840">
                <a:tc>
                  <a:txBody>
                    <a:bodyPr/>
                    <a:lstStyle/>
                    <a:p>
                      <a:pPr marL="0" algn="ctr" defTabSz="914400" rtl="0" eaLnBrk="1" latinLnBrk="0" hangingPunct="1"/>
                      <a:r>
                        <a:rPr lang="en-US" sz="1800" b="1" kern="1200" dirty="0">
                          <a:solidFill>
                            <a:schemeClr val="dk1"/>
                          </a:solidFill>
                        </a:rPr>
                        <a:t>Homogeneity</a:t>
                      </a:r>
                      <a:endParaRPr lang="en-GB" sz="1800" b="1" kern="1200" dirty="0">
                        <a:solidFill>
                          <a:schemeClr val="dk1"/>
                        </a:solidFill>
                        <a:latin typeface="+mn-lt"/>
                        <a:ea typeface="+mn-ea"/>
                        <a:cs typeface="+mn-cs"/>
                      </a:endParaRPr>
                    </a:p>
                  </a:txBody>
                  <a:tcPr/>
                </a:tc>
                <a:tc>
                  <a:txBody>
                    <a:bodyPr/>
                    <a:lstStyle/>
                    <a:p>
                      <a:pPr marL="0" algn="ctr" defTabSz="914400" rtl="0" eaLnBrk="1" latinLnBrk="0" hangingPunct="1"/>
                      <a:r>
                        <a:rPr lang="en-GB" sz="1800" b="0" kern="1200" dirty="0">
                          <a:solidFill>
                            <a:schemeClr val="dk1"/>
                          </a:solidFill>
                          <a:latin typeface="+mn-lt"/>
                          <a:ea typeface="+mn-ea"/>
                          <a:cs typeface="+mn-cs"/>
                        </a:rPr>
                        <a:t>1</a:t>
                      </a:r>
                    </a:p>
                  </a:txBody>
                  <a:tcPr/>
                </a:tc>
                <a:tc>
                  <a:txBody>
                    <a:bodyPr/>
                    <a:lstStyle/>
                    <a:p>
                      <a:pPr marL="0" algn="ctr" defTabSz="914400" rtl="0" eaLnBrk="1" latinLnBrk="0" hangingPunct="1"/>
                      <a:r>
                        <a:rPr lang="en-US" sz="1800" b="0" kern="1200" dirty="0">
                          <a:solidFill>
                            <a:schemeClr val="dk1"/>
                          </a:solidFill>
                          <a:latin typeface="+mn-lt"/>
                          <a:ea typeface="+mn-ea"/>
                          <a:cs typeface="+mn-cs"/>
                        </a:rPr>
                        <a:t>0</a:t>
                      </a:r>
                      <a:endParaRPr lang="en-GB" sz="1800" b="0" kern="1200" dirty="0">
                        <a:solidFill>
                          <a:schemeClr val="dk1"/>
                        </a:solidFill>
                        <a:latin typeface="+mn-lt"/>
                        <a:ea typeface="+mn-ea"/>
                        <a:cs typeface="+mn-cs"/>
                      </a:endParaRPr>
                    </a:p>
                  </a:txBody>
                  <a:tcPr/>
                </a:tc>
                <a:tc>
                  <a:txBody>
                    <a:bodyPr/>
                    <a:lstStyle/>
                    <a:p>
                      <a:pPr marL="0" algn="ctr" defTabSz="914400" rtl="0" eaLnBrk="1" latinLnBrk="0" hangingPunct="1"/>
                      <a:r>
                        <a:rPr lang="en-US" sz="1800" b="0" kern="1200" dirty="0">
                          <a:solidFill>
                            <a:schemeClr val="dk1"/>
                          </a:solidFill>
                          <a:latin typeface="+mn-lt"/>
                          <a:ea typeface="+mn-ea"/>
                          <a:cs typeface="+mn-cs"/>
                        </a:rPr>
                        <a:t>0.5</a:t>
                      </a:r>
                      <a:endParaRPr lang="en-GB" sz="1800" b="0" kern="1200" dirty="0">
                        <a:solidFill>
                          <a:schemeClr val="dk1"/>
                        </a:solidFill>
                        <a:latin typeface="+mn-lt"/>
                        <a:ea typeface="+mn-ea"/>
                        <a:cs typeface="+mn-cs"/>
                      </a:endParaRPr>
                    </a:p>
                  </a:txBody>
                  <a:tcPr/>
                </a:tc>
                <a:extLst>
                  <a:ext uri="{0D108BD9-81ED-4DB2-BD59-A6C34878D82A}">
                    <a16:rowId xmlns:a16="http://schemas.microsoft.com/office/drawing/2014/main" val="2111271701"/>
                  </a:ext>
                </a:extLst>
              </a:tr>
              <a:tr h="370840">
                <a:tc>
                  <a:txBody>
                    <a:bodyPr/>
                    <a:lstStyle/>
                    <a:p>
                      <a:pPr algn="ctr"/>
                      <a:endParaRPr lang="en-GB" b="1" dirty="0"/>
                    </a:p>
                  </a:txBody>
                  <a:tcPr/>
                </a:tc>
                <a:tc>
                  <a:txBody>
                    <a:bodyPr/>
                    <a:lstStyle/>
                    <a:p>
                      <a:pPr algn="ctr"/>
                      <a:r>
                        <a:rPr lang="en-US" b="1" dirty="0"/>
                        <a:t>OC1</a:t>
                      </a:r>
                      <a:endParaRPr lang="en-GB" b="1" dirty="0"/>
                    </a:p>
                  </a:txBody>
                  <a:tcPr/>
                </a:tc>
                <a:tc>
                  <a:txBody>
                    <a:bodyPr/>
                    <a:lstStyle/>
                    <a:p>
                      <a:pPr algn="ctr"/>
                      <a:r>
                        <a:rPr lang="en-US" b="1" dirty="0"/>
                        <a:t>OC2</a:t>
                      </a:r>
                      <a:endParaRPr lang="en-GB" b="1" dirty="0"/>
                    </a:p>
                  </a:txBody>
                  <a:tcPr/>
                </a:tc>
                <a:tc>
                  <a:txBody>
                    <a:bodyPr/>
                    <a:lstStyle/>
                    <a:p>
                      <a:pPr algn="ctr"/>
                      <a:r>
                        <a:rPr lang="en-US" b="1" dirty="0"/>
                        <a:t>Overall</a:t>
                      </a:r>
                      <a:endParaRPr lang="en-GB" b="1" dirty="0"/>
                    </a:p>
                  </a:txBody>
                  <a:tcPr/>
                </a:tc>
                <a:extLst>
                  <a:ext uri="{0D108BD9-81ED-4DB2-BD59-A6C34878D82A}">
                    <a16:rowId xmlns:a16="http://schemas.microsoft.com/office/drawing/2014/main" val="3692251344"/>
                  </a:ext>
                </a:extLst>
              </a:tr>
              <a:tr h="370840">
                <a:tc>
                  <a:txBody>
                    <a:bodyPr/>
                    <a:lstStyle/>
                    <a:p>
                      <a:pPr algn="ctr"/>
                      <a:r>
                        <a:rPr lang="en-US" sz="1800" b="1" dirty="0"/>
                        <a:t>Completeness</a:t>
                      </a:r>
                      <a:endParaRPr lang="en-GB" b="1" dirty="0"/>
                    </a:p>
                  </a:txBody>
                  <a:tcPr/>
                </a:tc>
                <a:tc>
                  <a:txBody>
                    <a:bodyPr/>
                    <a:lstStyle/>
                    <a:p>
                      <a:pPr algn="ctr"/>
                      <a:r>
                        <a:rPr lang="en-US" b="0" dirty="0"/>
                        <a:t>0</a:t>
                      </a:r>
                      <a:endParaRPr lang="en-GB" b="0" dirty="0"/>
                    </a:p>
                  </a:txBody>
                  <a:tcPr/>
                </a:tc>
                <a:tc>
                  <a:txBody>
                    <a:bodyPr/>
                    <a:lstStyle/>
                    <a:p>
                      <a:pPr algn="ctr"/>
                      <a:r>
                        <a:rPr lang="en-US" b="0" dirty="0"/>
                        <a:t>1</a:t>
                      </a:r>
                      <a:endParaRPr lang="en-GB" b="0" dirty="0"/>
                    </a:p>
                  </a:txBody>
                  <a:tcPr/>
                </a:tc>
                <a:tc>
                  <a:txBody>
                    <a:bodyPr/>
                    <a:lstStyle/>
                    <a:p>
                      <a:pPr algn="ctr"/>
                      <a:r>
                        <a:rPr lang="en-US" b="0" dirty="0"/>
                        <a:t>0.5</a:t>
                      </a:r>
                      <a:endParaRPr lang="en-GB" b="0" dirty="0"/>
                    </a:p>
                  </a:txBody>
                  <a:tcPr/>
                </a:tc>
                <a:extLst>
                  <a:ext uri="{0D108BD9-81ED-4DB2-BD59-A6C34878D82A}">
                    <a16:rowId xmlns:a16="http://schemas.microsoft.com/office/drawing/2014/main" val="2544502246"/>
                  </a:ext>
                </a:extLst>
              </a:tr>
            </a:tbl>
          </a:graphicData>
        </a:graphic>
      </p:graphicFrame>
      <p:sp>
        <p:nvSpPr>
          <p:cNvPr id="47" name="Rectangle 46">
            <a:extLst>
              <a:ext uri="{FF2B5EF4-FFF2-40B4-BE49-F238E27FC236}">
                <a16:creationId xmlns:a16="http://schemas.microsoft.com/office/drawing/2014/main" id="{1AA808E1-D890-4599-8A3A-479D8620507E}"/>
              </a:ext>
            </a:extLst>
          </p:cNvPr>
          <p:cNvSpPr/>
          <p:nvPr/>
        </p:nvSpPr>
        <p:spPr>
          <a:xfrm>
            <a:off x="181225" y="6244482"/>
            <a:ext cx="8489950" cy="369332"/>
          </a:xfrm>
          <a:prstGeom prst="rect">
            <a:avLst/>
          </a:prstGeom>
        </p:spPr>
        <p:txBody>
          <a:bodyPr wrap="square">
            <a:spAutoFit/>
          </a:bodyPr>
          <a:lstStyle/>
          <a:p>
            <a:r>
              <a:rPr lang="en-GB" dirty="0">
                <a:hlinkClick r:id="rId2">
                  <a:extLst>
                    <a:ext uri="{A12FA001-AC4F-418D-AE19-62706E023703}">
                      <ahyp:hlinkClr xmlns:ahyp="http://schemas.microsoft.com/office/drawing/2018/hyperlinkcolor" val="tx"/>
                    </a:ext>
                  </a:extLst>
                </a:hlinkClick>
              </a:rPr>
              <a:t>https://scikit-learn.org/stable/modules/clustering.html#homogeneity-completeness</a:t>
            </a:r>
            <a:endParaRPr lang="en-GB" dirty="0"/>
          </a:p>
        </p:txBody>
      </p:sp>
      <p:sp>
        <p:nvSpPr>
          <p:cNvPr id="41" name="TextBox 40">
            <a:extLst>
              <a:ext uri="{FF2B5EF4-FFF2-40B4-BE49-F238E27FC236}">
                <a16:creationId xmlns:a16="http://schemas.microsoft.com/office/drawing/2014/main" id="{694C7DC4-0B84-4990-9355-E1509F8E7B9C}"/>
              </a:ext>
            </a:extLst>
          </p:cNvPr>
          <p:cNvSpPr txBox="1"/>
          <p:nvPr/>
        </p:nvSpPr>
        <p:spPr>
          <a:xfrm>
            <a:off x="1509522" y="2840242"/>
            <a:ext cx="1390627" cy="369332"/>
          </a:xfrm>
          <a:prstGeom prst="rect">
            <a:avLst/>
          </a:prstGeom>
          <a:noFill/>
        </p:spPr>
        <p:txBody>
          <a:bodyPr wrap="square">
            <a:spAutoFit/>
          </a:bodyPr>
          <a:lstStyle/>
          <a:p>
            <a:r>
              <a:rPr lang="en-US" sz="1800" b="1" kern="1200" dirty="0">
                <a:latin typeface="+mn-lt"/>
                <a:ea typeface="+mn-ea"/>
                <a:cs typeface="+mn-cs"/>
              </a:rPr>
              <a:t>Scenario 3</a:t>
            </a:r>
            <a:endParaRPr lang="en-GB" dirty="0"/>
          </a:p>
        </p:txBody>
      </p:sp>
      <p:sp>
        <p:nvSpPr>
          <p:cNvPr id="45" name="Oval 44">
            <a:extLst>
              <a:ext uri="{FF2B5EF4-FFF2-40B4-BE49-F238E27FC236}">
                <a16:creationId xmlns:a16="http://schemas.microsoft.com/office/drawing/2014/main" id="{090946CF-BC46-474E-96D4-1C9BD46B4CC6}"/>
              </a:ext>
            </a:extLst>
          </p:cNvPr>
          <p:cNvSpPr/>
          <p:nvPr/>
        </p:nvSpPr>
        <p:spPr>
          <a:xfrm>
            <a:off x="1249587" y="5528390"/>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Isosceles Triangle 45">
            <a:extLst>
              <a:ext uri="{FF2B5EF4-FFF2-40B4-BE49-F238E27FC236}">
                <a16:creationId xmlns:a16="http://schemas.microsoft.com/office/drawing/2014/main" id="{63C5B3AB-F7E9-4277-85AE-7DB7E601AD2A}"/>
              </a:ext>
            </a:extLst>
          </p:cNvPr>
          <p:cNvSpPr/>
          <p:nvPr/>
        </p:nvSpPr>
        <p:spPr>
          <a:xfrm>
            <a:off x="1185193" y="5798960"/>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Oval 47">
            <a:extLst>
              <a:ext uri="{FF2B5EF4-FFF2-40B4-BE49-F238E27FC236}">
                <a16:creationId xmlns:a16="http://schemas.microsoft.com/office/drawing/2014/main" id="{1E6EF4BF-0827-44FE-958E-12F43706AC5B}"/>
              </a:ext>
            </a:extLst>
          </p:cNvPr>
          <p:cNvSpPr/>
          <p:nvPr/>
        </p:nvSpPr>
        <p:spPr>
          <a:xfrm>
            <a:off x="3170605" y="5528390"/>
            <a:ext cx="182880" cy="182880"/>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01B295A8-E683-4BAD-A5F5-296D9E7FC777}"/>
              </a:ext>
            </a:extLst>
          </p:cNvPr>
          <p:cNvSpPr txBox="1"/>
          <p:nvPr/>
        </p:nvSpPr>
        <p:spPr>
          <a:xfrm>
            <a:off x="1509522" y="5181665"/>
            <a:ext cx="1251974" cy="923330"/>
          </a:xfrm>
          <a:prstGeom prst="rect">
            <a:avLst/>
          </a:prstGeom>
          <a:noFill/>
        </p:spPr>
        <p:txBody>
          <a:bodyPr wrap="square">
            <a:spAutoFit/>
          </a:bodyPr>
          <a:lstStyle/>
          <a:p>
            <a:r>
              <a:rPr lang="en-GB" sz="1800" dirty="0"/>
              <a:t>Clustering</a:t>
            </a:r>
          </a:p>
          <a:p>
            <a:r>
              <a:rPr lang="en-GB" sz="1800" dirty="0"/>
              <a:t>C1</a:t>
            </a:r>
          </a:p>
          <a:p>
            <a:r>
              <a:rPr lang="en-GB" dirty="0"/>
              <a:t>C2</a:t>
            </a:r>
          </a:p>
        </p:txBody>
      </p:sp>
      <p:sp>
        <p:nvSpPr>
          <p:cNvPr id="50" name="TextBox 49">
            <a:extLst>
              <a:ext uri="{FF2B5EF4-FFF2-40B4-BE49-F238E27FC236}">
                <a16:creationId xmlns:a16="http://schemas.microsoft.com/office/drawing/2014/main" id="{0038AA07-C18B-4682-A63E-07A84E758F1D}"/>
              </a:ext>
            </a:extLst>
          </p:cNvPr>
          <p:cNvSpPr txBox="1"/>
          <p:nvPr/>
        </p:nvSpPr>
        <p:spPr>
          <a:xfrm>
            <a:off x="3455391" y="5187956"/>
            <a:ext cx="3582717" cy="923330"/>
          </a:xfrm>
          <a:prstGeom prst="rect">
            <a:avLst/>
          </a:prstGeom>
          <a:noFill/>
        </p:spPr>
        <p:txBody>
          <a:bodyPr wrap="square">
            <a:spAutoFit/>
          </a:bodyPr>
          <a:lstStyle/>
          <a:p>
            <a:r>
              <a:rPr lang="en-GB" sz="1800" dirty="0"/>
              <a:t>Observed class (ground truth)</a:t>
            </a:r>
          </a:p>
          <a:p>
            <a:r>
              <a:rPr lang="en-GB" sz="1800" dirty="0"/>
              <a:t>OC1</a:t>
            </a:r>
          </a:p>
          <a:p>
            <a:r>
              <a:rPr lang="en-GB" dirty="0"/>
              <a:t>OC2</a:t>
            </a:r>
          </a:p>
        </p:txBody>
      </p:sp>
      <p:sp>
        <p:nvSpPr>
          <p:cNvPr id="33" name="Oval 32">
            <a:extLst>
              <a:ext uri="{FF2B5EF4-FFF2-40B4-BE49-F238E27FC236}">
                <a16:creationId xmlns:a16="http://schemas.microsoft.com/office/drawing/2014/main" id="{D93C4797-D64C-4A84-9CFD-C94BF6FDCF66}"/>
              </a:ext>
            </a:extLst>
          </p:cNvPr>
          <p:cNvSpPr/>
          <p:nvPr/>
        </p:nvSpPr>
        <p:spPr>
          <a:xfrm>
            <a:off x="3170605" y="5836495"/>
            <a:ext cx="182880" cy="18288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BA68B006-08AE-48A5-9FAD-FDF4B47A8482}"/>
              </a:ext>
            </a:extLst>
          </p:cNvPr>
          <p:cNvSpPr/>
          <p:nvPr/>
        </p:nvSpPr>
        <p:spPr>
          <a:xfrm>
            <a:off x="1499787" y="3586594"/>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71051C3-CAC0-47AE-92F4-A54007E64820}"/>
              </a:ext>
            </a:extLst>
          </p:cNvPr>
          <p:cNvSpPr/>
          <p:nvPr/>
        </p:nvSpPr>
        <p:spPr>
          <a:xfrm>
            <a:off x="1793855" y="3832366"/>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74F565B-268B-4E48-AB30-6798328296DD}"/>
              </a:ext>
            </a:extLst>
          </p:cNvPr>
          <p:cNvSpPr/>
          <p:nvPr/>
        </p:nvSpPr>
        <p:spPr>
          <a:xfrm>
            <a:off x="1499787" y="4080284"/>
            <a:ext cx="141668" cy="14166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BE7BB81C-083A-4E84-9230-E8277D13DE1A}"/>
              </a:ext>
            </a:extLst>
          </p:cNvPr>
          <p:cNvSpPr/>
          <p:nvPr/>
        </p:nvSpPr>
        <p:spPr>
          <a:xfrm>
            <a:off x="2853384" y="4197674"/>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Isosceles Triangle 35">
            <a:extLst>
              <a:ext uri="{FF2B5EF4-FFF2-40B4-BE49-F238E27FC236}">
                <a16:creationId xmlns:a16="http://schemas.microsoft.com/office/drawing/2014/main" id="{DD4C74C0-0FAF-4D70-838E-F58DFE21EA59}"/>
              </a:ext>
            </a:extLst>
          </p:cNvPr>
          <p:cNvSpPr/>
          <p:nvPr/>
        </p:nvSpPr>
        <p:spPr>
          <a:xfrm>
            <a:off x="2444275" y="4529305"/>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Isosceles Triangle 36">
            <a:extLst>
              <a:ext uri="{FF2B5EF4-FFF2-40B4-BE49-F238E27FC236}">
                <a16:creationId xmlns:a16="http://schemas.microsoft.com/office/drawing/2014/main" id="{3251A760-FA62-4F13-B5A3-F4F7D6EAD036}"/>
              </a:ext>
            </a:extLst>
          </p:cNvPr>
          <p:cNvSpPr/>
          <p:nvPr/>
        </p:nvSpPr>
        <p:spPr>
          <a:xfrm>
            <a:off x="2396184" y="4034542"/>
            <a:ext cx="270456" cy="2331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88DB0AF-2A80-4341-9829-A33D18EBA440}"/>
              </a:ext>
            </a:extLst>
          </p:cNvPr>
          <p:cNvSpPr/>
          <p:nvPr/>
        </p:nvSpPr>
        <p:spPr>
          <a:xfrm>
            <a:off x="1172885" y="3361308"/>
            <a:ext cx="1744926" cy="1088801"/>
          </a:xfrm>
          <a:prstGeom prst="ellipse">
            <a:avLst/>
          </a:prstGeom>
          <a:noFill/>
          <a:ln>
            <a:solidFill>
              <a:srgbClr val="00F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34595C7-D660-4B15-AA73-92C58C167ACC}"/>
              </a:ext>
            </a:extLst>
          </p:cNvPr>
          <p:cNvSpPr/>
          <p:nvPr/>
        </p:nvSpPr>
        <p:spPr>
          <a:xfrm rot="2948150">
            <a:off x="2564308" y="3979354"/>
            <a:ext cx="451281" cy="10999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4372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097FDDF-8044-4654-A717-66FC8E9887F9}"/>
              </a:ext>
            </a:extLst>
          </p:cNvPr>
          <p:cNvSpPr>
            <a:spLocks noGrp="1"/>
          </p:cNvSpPr>
          <p:nvPr>
            <p:ph type="title"/>
          </p:nvPr>
        </p:nvSpPr>
        <p:spPr/>
        <p:txBody>
          <a:bodyPr/>
          <a:lstStyle/>
          <a:p>
            <a:r>
              <a:rPr lang="en-GB" dirty="0"/>
              <a:t>Method 3: Comparing against ‘ground truth’ </a:t>
            </a:r>
          </a:p>
        </p:txBody>
      </p:sp>
      <p:sp>
        <p:nvSpPr>
          <p:cNvPr id="41" name="Content Placeholder 2">
            <a:extLst>
              <a:ext uri="{FF2B5EF4-FFF2-40B4-BE49-F238E27FC236}">
                <a16:creationId xmlns:a16="http://schemas.microsoft.com/office/drawing/2014/main" id="{C0E644F9-4378-4127-AF55-442EC1C211E4}"/>
              </a:ext>
            </a:extLst>
          </p:cNvPr>
          <p:cNvSpPr>
            <a:spLocks noGrp="1"/>
          </p:cNvSpPr>
          <p:nvPr>
            <p:ph idx="1"/>
          </p:nvPr>
        </p:nvSpPr>
        <p:spPr>
          <a:xfrm>
            <a:off x="330200" y="1969366"/>
            <a:ext cx="8489950" cy="3457575"/>
          </a:xfrm>
        </p:spPr>
        <p:txBody>
          <a:bodyPr/>
          <a:lstStyle/>
          <a:p>
            <a:r>
              <a:rPr lang="en-GB" dirty="0"/>
              <a:t>Where is the ‘ground truth’ from?</a:t>
            </a:r>
          </a:p>
          <a:p>
            <a:pPr lvl="1"/>
            <a:r>
              <a:rPr lang="en-GB" dirty="0"/>
              <a:t>You have some ground truth available;</a:t>
            </a:r>
          </a:p>
          <a:p>
            <a:pPr lvl="1"/>
            <a:r>
              <a:rPr lang="en-GB" dirty="0"/>
              <a:t>The ‘ground truth’ can come from a different but relevant task. Be sure to prove these tasks are relevant.</a:t>
            </a:r>
          </a:p>
          <a:p>
            <a:pPr lvl="1"/>
            <a:r>
              <a:rPr lang="en-GB" dirty="0"/>
              <a:t>You can ask some domain experts for their opinions. This is very common and useful.</a:t>
            </a:r>
          </a:p>
          <a:p>
            <a:endParaRPr lang="en-GB" dirty="0"/>
          </a:p>
        </p:txBody>
      </p:sp>
      <p:sp>
        <p:nvSpPr>
          <p:cNvPr id="2" name="Slide Number Placeholder 1">
            <a:extLst>
              <a:ext uri="{FF2B5EF4-FFF2-40B4-BE49-F238E27FC236}">
                <a16:creationId xmlns:a16="http://schemas.microsoft.com/office/drawing/2014/main" id="{CFFE382B-3944-4B1B-86AB-32D29A81CCC0}"/>
              </a:ext>
            </a:extLst>
          </p:cNvPr>
          <p:cNvSpPr>
            <a:spLocks noGrp="1"/>
          </p:cNvSpPr>
          <p:nvPr>
            <p:ph type="sldNum" sz="quarter" idx="10"/>
          </p:nvPr>
        </p:nvSpPr>
        <p:spPr/>
        <p:txBody>
          <a:bodyPr/>
          <a:lstStyle/>
          <a:p>
            <a:fld id="{F182FCC7-0291-416F-A86F-E5066FAD9B80}" type="slidenum">
              <a:rPr lang="en-US" smtClean="0"/>
              <a:pPr/>
              <a:t>47</a:t>
            </a:fld>
            <a:endParaRPr lang="en-US" dirty="0"/>
          </a:p>
        </p:txBody>
      </p:sp>
      <p:sp>
        <p:nvSpPr>
          <p:cNvPr id="47" name="Rectangle 46">
            <a:extLst>
              <a:ext uri="{FF2B5EF4-FFF2-40B4-BE49-F238E27FC236}">
                <a16:creationId xmlns:a16="http://schemas.microsoft.com/office/drawing/2014/main" id="{1AA808E1-D890-4599-8A3A-479D8620507E}"/>
              </a:ext>
            </a:extLst>
          </p:cNvPr>
          <p:cNvSpPr/>
          <p:nvPr/>
        </p:nvSpPr>
        <p:spPr>
          <a:xfrm>
            <a:off x="181225" y="6244482"/>
            <a:ext cx="8489950" cy="369332"/>
          </a:xfrm>
          <a:prstGeom prst="rect">
            <a:avLst/>
          </a:prstGeom>
        </p:spPr>
        <p:txBody>
          <a:bodyPr wrap="square">
            <a:spAutoFit/>
          </a:bodyPr>
          <a:lstStyle/>
          <a:p>
            <a:r>
              <a:rPr lang="en-GB" dirty="0">
                <a:hlinkClick r:id="rId2">
                  <a:extLst>
                    <a:ext uri="{A12FA001-AC4F-418D-AE19-62706E023703}">
                      <ahyp:hlinkClr xmlns:ahyp="http://schemas.microsoft.com/office/drawing/2018/hyperlinkcolor" val="tx"/>
                    </a:ext>
                  </a:extLst>
                </a:hlinkClick>
              </a:rPr>
              <a:t>https://scikit-learn.org/stable/modules/clustering.html#homogeneity-completeness</a:t>
            </a:r>
            <a:endParaRPr lang="en-GB" dirty="0"/>
          </a:p>
        </p:txBody>
      </p:sp>
    </p:spTree>
    <p:extLst>
      <p:ext uri="{BB962C8B-B14F-4D97-AF65-F5344CB8AC3E}">
        <p14:creationId xmlns:p14="http://schemas.microsoft.com/office/powerpoint/2010/main" val="3957149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72FC-E650-4EEE-81E5-DBDD81C3E6B1}"/>
              </a:ext>
            </a:extLst>
          </p:cNvPr>
          <p:cNvSpPr>
            <a:spLocks noGrp="1"/>
          </p:cNvSpPr>
          <p:nvPr>
            <p:ph type="title"/>
          </p:nvPr>
        </p:nvSpPr>
        <p:spPr/>
        <p:txBody>
          <a:bodyPr/>
          <a:lstStyle/>
          <a:p>
            <a:r>
              <a:rPr lang="en-GB" dirty="0"/>
              <a:t>Next steps of clustering</a:t>
            </a:r>
            <a:br>
              <a:rPr lang="en-GB" dirty="0"/>
            </a:br>
            <a:r>
              <a:rPr lang="en-US" altLang="zh-CN" dirty="0"/>
              <a:t>Very important </a:t>
            </a:r>
            <a:r>
              <a:rPr lang="en-GB" altLang="zh-CN" dirty="0"/>
              <a:t>!</a:t>
            </a:r>
            <a:endParaRPr lang="en-GB" dirty="0"/>
          </a:p>
        </p:txBody>
      </p:sp>
      <p:sp>
        <p:nvSpPr>
          <p:cNvPr id="3" name="Content Placeholder 2">
            <a:extLst>
              <a:ext uri="{FF2B5EF4-FFF2-40B4-BE49-F238E27FC236}">
                <a16:creationId xmlns:a16="http://schemas.microsoft.com/office/drawing/2014/main" id="{115E859D-89A5-48BA-BA0C-43BDC09A7ED8}"/>
              </a:ext>
            </a:extLst>
          </p:cNvPr>
          <p:cNvSpPr>
            <a:spLocks noGrp="1"/>
          </p:cNvSpPr>
          <p:nvPr>
            <p:ph idx="1"/>
          </p:nvPr>
        </p:nvSpPr>
        <p:spPr/>
        <p:txBody>
          <a:bodyPr/>
          <a:lstStyle/>
          <a:p>
            <a:r>
              <a:rPr lang="en-GB" dirty="0"/>
              <a:t>Visualisation (often combined with dimension reduction, e.g. PCA)</a:t>
            </a:r>
          </a:p>
          <a:p>
            <a:r>
              <a:rPr lang="en-GB" dirty="0"/>
              <a:t>Qualitatively describe cluster characteristics</a:t>
            </a:r>
          </a:p>
          <a:p>
            <a:r>
              <a:rPr lang="en-GB" dirty="0"/>
              <a:t>Mapping the clusters (do these clusters cluster in space?)</a:t>
            </a:r>
          </a:p>
          <a:p>
            <a:r>
              <a:rPr lang="en-GB" dirty="0"/>
              <a:t>Compare against expert knowledge</a:t>
            </a:r>
          </a:p>
          <a:p>
            <a:endParaRPr lang="en-GB" dirty="0"/>
          </a:p>
        </p:txBody>
      </p:sp>
      <p:sp>
        <p:nvSpPr>
          <p:cNvPr id="4" name="Slide Number Placeholder 3">
            <a:extLst>
              <a:ext uri="{FF2B5EF4-FFF2-40B4-BE49-F238E27FC236}">
                <a16:creationId xmlns:a16="http://schemas.microsoft.com/office/drawing/2014/main" id="{7CC9C5D7-9B58-48F0-BA6F-FD9E0302F5DB}"/>
              </a:ext>
            </a:extLst>
          </p:cNvPr>
          <p:cNvSpPr>
            <a:spLocks noGrp="1"/>
          </p:cNvSpPr>
          <p:nvPr>
            <p:ph type="sldNum" sz="quarter" idx="10"/>
          </p:nvPr>
        </p:nvSpPr>
        <p:spPr/>
        <p:txBody>
          <a:bodyPr/>
          <a:lstStyle/>
          <a:p>
            <a:fld id="{F182FCC7-0291-416F-A86F-E5066FAD9B80}" type="slidenum">
              <a:rPr lang="en-US" smtClean="0"/>
              <a:pPr/>
              <a:t>48</a:t>
            </a:fld>
            <a:endParaRPr lang="en-US" dirty="0"/>
          </a:p>
        </p:txBody>
      </p:sp>
    </p:spTree>
    <p:extLst>
      <p:ext uri="{BB962C8B-B14F-4D97-AF65-F5344CB8AC3E}">
        <p14:creationId xmlns:p14="http://schemas.microsoft.com/office/powerpoint/2010/main" val="306232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2" name="Rectangle 1"/>
          <p:cNvSpPr/>
          <p:nvPr/>
        </p:nvSpPr>
        <p:spPr>
          <a:xfrm>
            <a:off x="5508104" y="5463495"/>
            <a:ext cx="3438128" cy="907941"/>
          </a:xfrm>
          <a:prstGeom prst="rect">
            <a:avLst/>
          </a:prstGeom>
        </p:spPr>
        <p:txBody>
          <a:bodyPr wrap="square">
            <a:spAutoFit/>
          </a:bodyPr>
          <a:lstStyle/>
          <a:p>
            <a:pPr algn="r"/>
            <a:r>
              <a:rPr lang="en-US" sz="2400" b="1" dirty="0">
                <a:ln w="3175">
                  <a:noFill/>
                </a:ln>
                <a:solidFill>
                  <a:srgbClr val="F2F2F2"/>
                </a:solidFill>
                <a:latin typeface="Helvetica Neue"/>
                <a:cs typeface="Helvetica Neue"/>
              </a:rPr>
              <a:t>Huanfa Chen</a:t>
            </a:r>
          </a:p>
          <a:p>
            <a:pPr algn="r"/>
            <a:endParaRPr lang="en-US" sz="900" dirty="0">
              <a:ln w="3175">
                <a:noFill/>
              </a:ln>
              <a:solidFill>
                <a:srgbClr val="F2F2F2"/>
              </a:solidFill>
              <a:latin typeface="Helvetica Neue"/>
              <a:cs typeface="Helvetica Neue"/>
            </a:endParaRPr>
          </a:p>
          <a:p>
            <a:pPr algn="r"/>
            <a:r>
              <a:rPr lang="en-US" sz="800" dirty="0">
                <a:ln w="3175">
                  <a:noFill/>
                </a:ln>
                <a:solidFill>
                  <a:srgbClr val="F2F2F2"/>
                </a:solidFill>
                <a:latin typeface="Helvetica Neue"/>
                <a:cs typeface="Helvetica Neue"/>
              </a:rPr>
              <a:t> </a:t>
            </a:r>
            <a:r>
              <a:rPr lang="en-US" dirty="0">
                <a:ln w="3175">
                  <a:noFill/>
                </a:ln>
                <a:solidFill>
                  <a:srgbClr val="F2F2F2"/>
                </a:solidFill>
                <a:latin typeface="Helvetica Neue"/>
                <a:cs typeface="Helvetica Neue"/>
              </a:rPr>
              <a:t>huanfa.chen@ucl.ac.uk</a:t>
            </a:r>
          </a:p>
          <a:p>
            <a:pPr algn="r"/>
            <a:endParaRPr lang="en-US" sz="200" dirty="0">
              <a:ln w="3175">
                <a:noFill/>
              </a:ln>
              <a:solidFill>
                <a:srgbClr val="F2F2F2"/>
              </a:solidFill>
              <a:latin typeface="Helvetica Neue"/>
              <a:cs typeface="Helvetica Neue"/>
            </a:endParaRPr>
          </a:p>
        </p:txBody>
      </p:sp>
      <p:sp>
        <p:nvSpPr>
          <p:cNvPr id="3" name="Rectangle 2"/>
          <p:cNvSpPr/>
          <p:nvPr/>
        </p:nvSpPr>
        <p:spPr>
          <a:xfrm>
            <a:off x="305047" y="5363467"/>
            <a:ext cx="2441895" cy="1107996"/>
          </a:xfrm>
          <a:prstGeom prst="rect">
            <a:avLst/>
          </a:prstGeom>
        </p:spPr>
        <p:txBody>
          <a:bodyPr wrap="none">
            <a:spAutoFit/>
          </a:bodyPr>
          <a:lstStyle/>
          <a:p>
            <a:r>
              <a:rPr lang="en-US" sz="2400" b="1" dirty="0">
                <a:ln w="3175">
                  <a:noFill/>
                </a:ln>
                <a:solidFill>
                  <a:srgbClr val="F2F2F2"/>
                </a:solidFill>
                <a:latin typeface="Helvetica Neue"/>
                <a:cs typeface="Helvetica Neue"/>
              </a:rPr>
              <a:t>Thank You</a:t>
            </a:r>
          </a:p>
          <a:p>
            <a:endParaRPr lang="en-US" sz="1000" b="1" dirty="0">
              <a:ln w="3175">
                <a:noFill/>
              </a:ln>
              <a:solidFill>
                <a:srgbClr val="F2F2F2"/>
              </a:solidFill>
              <a:latin typeface="Helvetica Neue"/>
              <a:cs typeface="Helvetica Neue"/>
            </a:endParaRPr>
          </a:p>
          <a:p>
            <a:r>
              <a:rPr lang="en-US" sz="3200" b="1" dirty="0">
                <a:ln w="3175">
                  <a:noFill/>
                </a:ln>
                <a:solidFill>
                  <a:srgbClr val="F2F2F2"/>
                </a:solidFill>
                <a:latin typeface="Helvetica Neue"/>
                <a:cs typeface="Helvetica Neue"/>
              </a:rPr>
              <a:t>Questions?</a:t>
            </a:r>
          </a:p>
        </p:txBody>
      </p:sp>
      <p:sp>
        <p:nvSpPr>
          <p:cNvPr id="5" name="Slide Number Placeholder 4">
            <a:extLst>
              <a:ext uri="{FF2B5EF4-FFF2-40B4-BE49-F238E27FC236}">
                <a16:creationId xmlns:a16="http://schemas.microsoft.com/office/drawing/2014/main" id="{E46DB4FF-54F7-48B0-A596-8EB89A2812D6}"/>
              </a:ext>
            </a:extLst>
          </p:cNvPr>
          <p:cNvSpPr>
            <a:spLocks noGrp="1"/>
          </p:cNvSpPr>
          <p:nvPr>
            <p:ph type="sldNum" sz="quarter" idx="10"/>
          </p:nvPr>
        </p:nvSpPr>
        <p:spPr/>
        <p:txBody>
          <a:bodyPr/>
          <a:lstStyle/>
          <a:p>
            <a:fld id="{F182FCC7-0291-416F-A86F-E5066FAD9B80}" type="slidenum">
              <a:rPr lang="en-US" smtClean="0"/>
              <a:pPr/>
              <a:t>49</a:t>
            </a:fld>
            <a:endParaRPr lang="en-US" dirty="0"/>
          </a:p>
        </p:txBody>
      </p:sp>
    </p:spTree>
    <p:extLst>
      <p:ext uri="{BB962C8B-B14F-4D97-AF65-F5344CB8AC3E}">
        <p14:creationId xmlns:p14="http://schemas.microsoft.com/office/powerpoint/2010/main" val="220958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 Plan of Attack</a:t>
            </a:r>
            <a:br>
              <a:rPr lang="en-US" dirty="0"/>
            </a:br>
            <a:br>
              <a:rPr lang="en-US" dirty="0"/>
            </a:br>
            <a:r>
              <a:rPr lang="en-US" dirty="0"/>
              <a:t> </a:t>
            </a:r>
          </a:p>
        </p:txBody>
      </p:sp>
      <p:sp>
        <p:nvSpPr>
          <p:cNvPr id="3" name="Slide Number Placeholder 2">
            <a:extLst>
              <a:ext uri="{FF2B5EF4-FFF2-40B4-BE49-F238E27FC236}">
                <a16:creationId xmlns:a16="http://schemas.microsoft.com/office/drawing/2014/main" id="{3B981CFE-A7F2-494A-93E6-A4C66D39F228}"/>
              </a:ext>
            </a:extLst>
          </p:cNvPr>
          <p:cNvSpPr>
            <a:spLocks noGrp="1"/>
          </p:cNvSpPr>
          <p:nvPr>
            <p:ph type="sldNum" sz="quarter" idx="10"/>
          </p:nvPr>
        </p:nvSpPr>
        <p:spPr/>
        <p:txBody>
          <a:bodyPr/>
          <a:lstStyle/>
          <a:p>
            <a:fld id="{F182FCC7-0291-416F-A86F-E5066FAD9B80}" type="slidenum">
              <a:rPr lang="en-US" smtClean="0"/>
              <a:pPr/>
              <a:t>5</a:t>
            </a:fld>
            <a:endParaRPr lang="en-US" dirty="0"/>
          </a:p>
        </p:txBody>
      </p:sp>
      <p:sp>
        <p:nvSpPr>
          <p:cNvPr id="4" name="Rectangle 3">
            <a:extLst>
              <a:ext uri="{FF2B5EF4-FFF2-40B4-BE49-F238E27FC236}">
                <a16:creationId xmlns:a16="http://schemas.microsoft.com/office/drawing/2014/main" id="{8C3B459F-BFB3-6E44-BCFB-309A93C97AE2}"/>
              </a:ext>
            </a:extLst>
          </p:cNvPr>
          <p:cNvSpPr/>
          <p:nvPr/>
        </p:nvSpPr>
        <p:spPr>
          <a:xfrm>
            <a:off x="330200" y="1717834"/>
            <a:ext cx="5165978" cy="4093428"/>
          </a:xfrm>
          <a:prstGeom prst="rect">
            <a:avLst/>
          </a:prstGeom>
        </p:spPr>
        <p:txBody>
          <a:bodyPr wrap="square">
            <a:spAutoFit/>
          </a:bodyPr>
          <a:lstStyle/>
          <a:p>
            <a:pPr marR="0" lvl="0" algn="l" defTabSz="457200" rtl="0" eaLnBrk="1" fontAlgn="base" latinLnBrk="0" hangingPunct="1">
              <a:lnSpc>
                <a:spcPct val="100000"/>
              </a:lnSpc>
              <a:spcBef>
                <a:spcPct val="0"/>
              </a:spcBef>
              <a:spcAft>
                <a:spcPct val="0"/>
              </a:spcAft>
              <a:buClrTx/>
              <a:buSzTx/>
              <a:tabLst/>
              <a:defRPr/>
            </a:pPr>
            <a:r>
              <a:rPr kumimoji="0" lang="en-US" sz="2000" b="1" u="none" strike="noStrike" kern="1200" cap="none" spc="0" normalizeH="0" baseline="0" noProof="0" dirty="0" err="1">
                <a:ln>
                  <a:noFill/>
                </a:ln>
                <a:solidFill>
                  <a:srgbClr val="FFC000"/>
                </a:solidFill>
                <a:effectLst/>
                <a:uLnTx/>
                <a:uFillTx/>
                <a:latin typeface="+mj-lt"/>
                <a:cs typeface="Gill Sans" panose="020B0502020104020203" pitchFamily="34" charset="-79"/>
              </a:rPr>
              <a:t>Standardisation</a:t>
            </a:r>
            <a:r>
              <a:rPr kumimoji="0" lang="en-US" sz="2000" b="1" u="none" strike="noStrike" kern="1200" cap="none" spc="0" normalizeH="0" baseline="0" noProof="0" dirty="0">
                <a:ln>
                  <a:noFill/>
                </a:ln>
                <a:solidFill>
                  <a:srgbClr val="FFC000"/>
                </a:solidFill>
                <a:effectLst/>
                <a:uLnTx/>
                <a:uFillTx/>
                <a:latin typeface="+mj-lt"/>
                <a:cs typeface="Gill Sans" panose="020B0502020104020203" pitchFamily="34" charset="-79"/>
              </a:rPr>
              <a:t> Methods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Z-Score (roughly symmetrical data)</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Min-Max rescaling (asymmetric data)</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IDR rescaling (data with significant outliers)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Explicit rescaling</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prstClr val="white"/>
              </a:solidFill>
              <a:effectLst/>
              <a:uLnTx/>
              <a:uFillTx/>
              <a:latin typeface="+mj-lt"/>
              <a:cs typeface="Gill Sans" panose="020B0502020104020203" pitchFamily="34" charset="-79"/>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u="none" strike="noStrike" kern="1200" cap="none" spc="0" normalizeH="0" baseline="0" noProof="0" dirty="0">
                <a:ln>
                  <a:noFill/>
                </a:ln>
                <a:solidFill>
                  <a:srgbClr val="FFC000"/>
                </a:solidFill>
                <a:effectLst/>
                <a:uLnTx/>
                <a:uFillTx/>
                <a:latin typeface="+mj-lt"/>
                <a:cs typeface="Gill Sans" panose="020B0502020104020203" pitchFamily="34" charset="-79"/>
              </a:rPr>
              <a:t>Clustering Methods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K-Means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Hierarchical</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prstClr val="white"/>
              </a:solidFill>
              <a:effectLst/>
              <a:uLnTx/>
              <a:uFillTx/>
              <a:latin typeface="+mj-lt"/>
              <a:cs typeface="Gill Sans" panose="020B0502020104020203" pitchFamily="34" charset="-79"/>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u="none" strike="noStrike" kern="1200" cap="none" spc="0" normalizeH="0" baseline="0" noProof="0" dirty="0">
                <a:ln>
                  <a:noFill/>
                </a:ln>
                <a:solidFill>
                  <a:srgbClr val="FFC000"/>
                </a:solidFill>
                <a:effectLst/>
                <a:uLnTx/>
                <a:uFillTx/>
                <a:latin typeface="+mj-lt"/>
                <a:cs typeface="Gill Sans" panose="020B0502020104020203" pitchFamily="34" charset="-79"/>
              </a:rPr>
              <a:t>Clustering Quality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SSE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Silhouette Analysis</a:t>
            </a:r>
          </a:p>
        </p:txBody>
      </p:sp>
      <p:sp>
        <p:nvSpPr>
          <p:cNvPr id="5" name="Rectangle 4">
            <a:extLst>
              <a:ext uri="{FF2B5EF4-FFF2-40B4-BE49-F238E27FC236}">
                <a16:creationId xmlns:a16="http://schemas.microsoft.com/office/drawing/2014/main" id="{6220C028-C785-8146-9C2A-650D9418735C}"/>
              </a:ext>
            </a:extLst>
          </p:cNvPr>
          <p:cNvSpPr/>
          <p:nvPr/>
        </p:nvSpPr>
        <p:spPr>
          <a:xfrm>
            <a:off x="3919992" y="3072348"/>
            <a:ext cx="4803820" cy="378565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2000" b="1" dirty="0" err="1">
                <a:solidFill>
                  <a:srgbClr val="FFC000"/>
                </a:solidFill>
                <a:latin typeface="+mj-lt"/>
                <a:cs typeface="Gill Sans" panose="020B0502020104020203" pitchFamily="34" charset="-79"/>
              </a:rPr>
              <a:t>Visualisation</a:t>
            </a:r>
            <a:endParaRPr lang="en-US" sz="2000" b="1" dirty="0">
              <a:solidFill>
                <a:srgbClr val="FFC000"/>
              </a:solidFill>
              <a:latin typeface="+mj-lt"/>
              <a:cs typeface="Gill Sans" panose="020B0502020104020203" pitchFamily="34" charset="-79"/>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Elbow Diagram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Silhouette Plot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Dendrogram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Scatter Plots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000" u="none" strike="noStrike" kern="1200" cap="none" spc="0" normalizeH="0" baseline="0" noProof="0" dirty="0">
              <a:ln>
                <a:noFill/>
              </a:ln>
              <a:solidFill>
                <a:prstClr val="white"/>
              </a:solidFill>
              <a:effectLst/>
              <a:uLnTx/>
              <a:uFillTx/>
              <a:latin typeface="+mj-lt"/>
              <a:cs typeface="Gill Sans" panose="020B0502020104020203" pitchFamily="34" charset="-79"/>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sz="2000" b="1" dirty="0">
                <a:solidFill>
                  <a:srgbClr val="FFC000"/>
                </a:solidFill>
                <a:latin typeface="+mj-lt"/>
                <a:cs typeface="Gill Sans" panose="020B0502020104020203" pitchFamily="34" charset="-79"/>
              </a:rPr>
              <a:t>Follow</a:t>
            </a:r>
            <a:r>
              <a:rPr kumimoji="0" lang="en-US" sz="2000" b="1" u="none" strike="noStrike" kern="1200" cap="none" spc="0" normalizeH="0" baseline="0" noProof="0" dirty="0">
                <a:ln>
                  <a:noFill/>
                </a:ln>
                <a:solidFill>
                  <a:prstClr val="white"/>
                </a:solidFill>
                <a:effectLst/>
                <a:uLnTx/>
                <a:uFillTx/>
                <a:latin typeface="+mj-lt"/>
                <a:cs typeface="Gill Sans" panose="020B0502020104020203" pitchFamily="34" charset="-79"/>
              </a:rPr>
              <a:t> </a:t>
            </a:r>
            <a:r>
              <a:rPr lang="en-US" sz="2000" b="1" dirty="0">
                <a:solidFill>
                  <a:srgbClr val="FFC000"/>
                </a:solidFill>
                <a:latin typeface="+mj-lt"/>
                <a:cs typeface="Gill Sans" panose="020B0502020104020203" pitchFamily="34" charset="-79"/>
              </a:rPr>
              <a:t>Up</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Examine cluster centroids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Describe cluster characteristics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Compare against unconsidered variables / categories / geography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Consider </a:t>
            </a:r>
            <a:r>
              <a:rPr kumimoji="0" lang="en-US" sz="2000" u="none" strike="noStrike" kern="1200" cap="none" spc="0" normalizeH="0" baseline="0" noProof="0" dirty="0" err="1">
                <a:ln>
                  <a:noFill/>
                </a:ln>
                <a:solidFill>
                  <a:srgbClr val="66FFFF"/>
                </a:solidFill>
                <a:effectLst/>
                <a:uLnTx/>
                <a:uFillTx/>
                <a:latin typeface="+mj-lt"/>
                <a:cs typeface="Gill Sans" panose="020B0502020104020203" pitchFamily="34" charset="-79"/>
              </a:rPr>
              <a:t>analysing</a:t>
            </a:r>
            <a:r>
              <a:rPr kumimoji="0" lang="en-US" sz="2000" u="none" strike="noStrike" kern="1200" cap="none" spc="0" normalizeH="0" baseline="0" noProof="0" dirty="0">
                <a:ln>
                  <a:noFill/>
                </a:ln>
                <a:solidFill>
                  <a:srgbClr val="66FFFF"/>
                </a:solidFill>
                <a:effectLst/>
                <a:uLnTx/>
                <a:uFillTx/>
                <a:latin typeface="+mj-lt"/>
                <a:cs typeface="Gill Sans" panose="020B0502020104020203" pitchFamily="34" charset="-79"/>
              </a:rPr>
              <a:t> clusters separately</a:t>
            </a:r>
          </a:p>
        </p:txBody>
      </p:sp>
      <p:sp>
        <p:nvSpPr>
          <p:cNvPr id="6" name="Title 1">
            <a:extLst>
              <a:ext uri="{FF2B5EF4-FFF2-40B4-BE49-F238E27FC236}">
                <a16:creationId xmlns:a16="http://schemas.microsoft.com/office/drawing/2014/main" id="{D391DDAD-7136-4E52-B290-319093F4BA30}"/>
              </a:ext>
            </a:extLst>
          </p:cNvPr>
          <p:cNvSpPr txBox="1">
            <a:spLocks/>
          </p:cNvSpPr>
          <p:nvPr/>
        </p:nvSpPr>
        <p:spPr bwMode="auto">
          <a:xfrm>
            <a:off x="330200" y="483054"/>
            <a:ext cx="8489950" cy="502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defTabSz="914400"/>
            <a:r>
              <a:rPr lang="en-US" kern="0" dirty="0"/>
              <a:t>Connecting with </a:t>
            </a:r>
            <a:r>
              <a:rPr lang="en-US" altLang="zh-CN" kern="0" dirty="0"/>
              <a:t>CASA0007 (T1)</a:t>
            </a:r>
            <a:endParaRPr lang="en-US" kern="0" dirty="0"/>
          </a:p>
        </p:txBody>
      </p:sp>
    </p:spTree>
    <p:extLst>
      <p:ext uri="{BB962C8B-B14F-4D97-AF65-F5344CB8AC3E}">
        <p14:creationId xmlns:p14="http://schemas.microsoft.com/office/powerpoint/2010/main" val="538623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Workshop</a:t>
            </a:r>
            <a:br>
              <a:rPr lang="en-US" dirty="0"/>
            </a:br>
            <a:r>
              <a:rPr lang="en-US" dirty="0"/>
              <a:t>Data Mining</a:t>
            </a:r>
          </a:p>
        </p:txBody>
      </p:sp>
      <p:sp>
        <p:nvSpPr>
          <p:cNvPr id="3" name="Content Placeholder 2"/>
          <p:cNvSpPr>
            <a:spLocks noGrp="1"/>
          </p:cNvSpPr>
          <p:nvPr>
            <p:ph idx="1"/>
          </p:nvPr>
        </p:nvSpPr>
        <p:spPr>
          <a:xfrm>
            <a:off x="330200" y="2126385"/>
            <a:ext cx="8489950" cy="4098924"/>
          </a:xfrm>
        </p:spPr>
        <p:txBody>
          <a:bodyPr/>
          <a:lstStyle/>
          <a:p>
            <a:r>
              <a:rPr lang="en-US" sz="2400" dirty="0"/>
              <a:t>This workshop will focus on using clustering methods to analyse a multivariate dataset</a:t>
            </a:r>
          </a:p>
          <a:p>
            <a:endParaRPr lang="en-US" sz="2400" dirty="0"/>
          </a:p>
          <a:p>
            <a:r>
              <a:rPr lang="en-US" sz="2400" dirty="0"/>
              <a:t>You’ll learn how to use the scikit-learn and </a:t>
            </a:r>
            <a:r>
              <a:rPr lang="en-US" sz="2400" dirty="0" err="1"/>
              <a:t>pysal</a:t>
            </a:r>
            <a:r>
              <a:rPr lang="en-US" sz="2400" dirty="0"/>
              <a:t> Python library for clustering analysis</a:t>
            </a:r>
          </a:p>
          <a:p>
            <a:endParaRPr lang="en-US" sz="2400" dirty="0"/>
          </a:p>
          <a:p>
            <a:r>
              <a:rPr lang="en-US" sz="2400" dirty="0"/>
              <a:t>Don’t worry about the </a:t>
            </a:r>
            <a:r>
              <a:rPr lang="en-US" sz="2400" dirty="0" err="1"/>
              <a:t>maths</a:t>
            </a:r>
            <a:r>
              <a:rPr lang="en-US" sz="2400" dirty="0"/>
              <a:t> for clustering. You’re not expected to understand all the </a:t>
            </a:r>
            <a:r>
              <a:rPr lang="en-US" sz="2400" dirty="0" err="1"/>
              <a:t>maths</a:t>
            </a:r>
            <a:r>
              <a:rPr lang="en-US" sz="2400" dirty="0"/>
              <a:t> and algorithms. The key skill is the application, validation, and interpretation of the methods and results.</a:t>
            </a:r>
          </a:p>
          <a:p>
            <a:endParaRPr lang="en-US" sz="2400" dirty="0"/>
          </a:p>
          <a:p>
            <a:endParaRPr lang="en-US" sz="2400" dirty="0"/>
          </a:p>
          <a:p>
            <a:endParaRPr lang="en-US" sz="2400" dirty="0"/>
          </a:p>
          <a:p>
            <a:endParaRPr lang="en-US" sz="2400" dirty="0"/>
          </a:p>
        </p:txBody>
      </p:sp>
      <p:sp>
        <p:nvSpPr>
          <p:cNvPr id="2" name="Slide Number Placeholder 1">
            <a:extLst>
              <a:ext uri="{FF2B5EF4-FFF2-40B4-BE49-F238E27FC236}">
                <a16:creationId xmlns:a16="http://schemas.microsoft.com/office/drawing/2014/main" id="{65F94736-E720-4D02-84FC-8200E03A0673}"/>
              </a:ext>
            </a:extLst>
          </p:cNvPr>
          <p:cNvSpPr>
            <a:spLocks noGrp="1"/>
          </p:cNvSpPr>
          <p:nvPr>
            <p:ph type="sldNum" sz="quarter" idx="10"/>
          </p:nvPr>
        </p:nvSpPr>
        <p:spPr/>
        <p:txBody>
          <a:bodyPr/>
          <a:lstStyle/>
          <a:p>
            <a:fld id="{F182FCC7-0291-416F-A86F-E5066FAD9B80}" type="slidenum">
              <a:rPr lang="en-US" smtClean="0"/>
              <a:pPr/>
              <a:t>50</a:t>
            </a:fld>
            <a:endParaRPr lang="en-US" dirty="0"/>
          </a:p>
        </p:txBody>
      </p:sp>
    </p:spTree>
    <p:extLst>
      <p:ext uri="{BB962C8B-B14F-4D97-AF65-F5344CB8AC3E}">
        <p14:creationId xmlns:p14="http://schemas.microsoft.com/office/powerpoint/2010/main" val="1030832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91DDAD-7136-4E52-B290-319093F4BA30}"/>
              </a:ext>
            </a:extLst>
          </p:cNvPr>
          <p:cNvSpPr txBox="1">
            <a:spLocks/>
          </p:cNvSpPr>
          <p:nvPr/>
        </p:nvSpPr>
        <p:spPr bwMode="auto">
          <a:xfrm>
            <a:off x="330200" y="483054"/>
            <a:ext cx="8489950" cy="502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defTabSz="914400"/>
            <a:r>
              <a:rPr lang="en-US" kern="0" dirty="0"/>
              <a:t>Connecting with </a:t>
            </a:r>
            <a:r>
              <a:rPr lang="en-US" altLang="zh-CN" kern="0" dirty="0"/>
              <a:t>CASA0013 (T1, W10)</a:t>
            </a:r>
            <a:endParaRPr lang="en-US" kern="0" dirty="0"/>
          </a:p>
        </p:txBody>
      </p:sp>
      <p:sp>
        <p:nvSpPr>
          <p:cNvPr id="11" name="TextBox 10">
            <a:extLst>
              <a:ext uri="{FF2B5EF4-FFF2-40B4-BE49-F238E27FC236}">
                <a16:creationId xmlns:a16="http://schemas.microsoft.com/office/drawing/2014/main" id="{6587ADC2-11E4-4824-85AE-EE4E2704F7FC}"/>
              </a:ext>
            </a:extLst>
          </p:cNvPr>
          <p:cNvSpPr txBox="1"/>
          <p:nvPr/>
        </p:nvSpPr>
        <p:spPr>
          <a:xfrm>
            <a:off x="323850" y="6390759"/>
            <a:ext cx="8714509" cy="369332"/>
          </a:xfrm>
          <a:prstGeom prst="rect">
            <a:avLst/>
          </a:prstGeom>
          <a:noFill/>
        </p:spPr>
        <p:txBody>
          <a:bodyPr wrap="square">
            <a:spAutoFit/>
          </a:bodyPr>
          <a:lstStyle/>
          <a:p>
            <a:r>
              <a:rPr lang="en-GB" dirty="0"/>
              <a:t>https://github.com/jreades/fsds/blob/master/Syllabus.md#week-10-grouping-data</a:t>
            </a:r>
          </a:p>
        </p:txBody>
      </p:sp>
      <p:sp>
        <p:nvSpPr>
          <p:cNvPr id="14" name="Rectangle 13">
            <a:extLst>
              <a:ext uri="{FF2B5EF4-FFF2-40B4-BE49-F238E27FC236}">
                <a16:creationId xmlns:a16="http://schemas.microsoft.com/office/drawing/2014/main" id="{82430C35-279F-462E-8EFE-192609C289BF}"/>
              </a:ext>
            </a:extLst>
          </p:cNvPr>
          <p:cNvSpPr/>
          <p:nvPr/>
        </p:nvSpPr>
        <p:spPr>
          <a:xfrm>
            <a:off x="457362" y="1432140"/>
            <a:ext cx="7200532" cy="2308324"/>
          </a:xfrm>
          <a:prstGeom prst="rect">
            <a:avLst/>
          </a:prstGeom>
        </p:spPr>
        <p:txBody>
          <a:bodyPr wrap="square">
            <a:spAutoFit/>
          </a:bodyPr>
          <a:lstStyle/>
          <a:p>
            <a:pPr marL="342900" indent="-342900">
              <a:buFont typeface="Arial" panose="020B0604020202020204" pitchFamily="34" charset="0"/>
              <a:buChar char="•"/>
            </a:pPr>
            <a:r>
              <a:rPr lang="en-US" sz="2400" dirty="0"/>
              <a:t>Geodemographics</a:t>
            </a:r>
          </a:p>
          <a:p>
            <a:pPr marL="800100" lvl="1" indent="-342900">
              <a:buFont typeface="Arial" panose="020B0604020202020204" pitchFamily="34" charset="0"/>
              <a:buChar char="•"/>
            </a:pPr>
            <a:r>
              <a:rPr lang="en-US" sz="2400" dirty="0"/>
              <a:t>Booth map</a:t>
            </a:r>
          </a:p>
          <a:p>
            <a:pPr marL="800100" lvl="1" indent="-342900">
              <a:buFont typeface="Arial" panose="020B0604020202020204" pitchFamily="34" charset="0"/>
              <a:buChar char="•"/>
            </a:pPr>
            <a:r>
              <a:rPr lang="en-US" sz="2400" dirty="0"/>
              <a:t>London Output Area Classification</a:t>
            </a:r>
          </a:p>
          <a:p>
            <a:pPr marL="342900" indent="-342900">
              <a:buFont typeface="Arial" panose="020B0604020202020204" pitchFamily="34" charset="0"/>
              <a:buChar char="•"/>
            </a:pPr>
            <a:r>
              <a:rPr lang="en-US" sz="2400" dirty="0"/>
              <a:t>Clustering methods</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b="1" dirty="0"/>
          </a:p>
        </p:txBody>
      </p:sp>
      <p:pic>
        <p:nvPicPr>
          <p:cNvPr id="16" name="Picture 15">
            <a:extLst>
              <a:ext uri="{FF2B5EF4-FFF2-40B4-BE49-F238E27FC236}">
                <a16:creationId xmlns:a16="http://schemas.microsoft.com/office/drawing/2014/main" id="{8C659447-21C2-43E6-A01E-E128EC968E52}"/>
              </a:ext>
            </a:extLst>
          </p:cNvPr>
          <p:cNvPicPr>
            <a:picLocks noChangeAspect="1"/>
          </p:cNvPicPr>
          <p:nvPr/>
        </p:nvPicPr>
        <p:blipFill>
          <a:blip r:embed="rId2"/>
          <a:stretch>
            <a:fillRect/>
          </a:stretch>
        </p:blipFill>
        <p:spPr>
          <a:xfrm>
            <a:off x="330200" y="3004428"/>
            <a:ext cx="8294147" cy="3291840"/>
          </a:xfrm>
          <a:prstGeom prst="rect">
            <a:avLst/>
          </a:prstGeom>
        </p:spPr>
      </p:pic>
      <p:sp>
        <p:nvSpPr>
          <p:cNvPr id="2" name="Slide Number Placeholder 1">
            <a:extLst>
              <a:ext uri="{FF2B5EF4-FFF2-40B4-BE49-F238E27FC236}">
                <a16:creationId xmlns:a16="http://schemas.microsoft.com/office/drawing/2014/main" id="{C602E8A3-3B48-4B3B-8F8C-44B005BB36B8}"/>
              </a:ext>
            </a:extLst>
          </p:cNvPr>
          <p:cNvSpPr>
            <a:spLocks noGrp="1"/>
          </p:cNvSpPr>
          <p:nvPr>
            <p:ph type="sldNum" sz="quarter" idx="10"/>
          </p:nvPr>
        </p:nvSpPr>
        <p:spPr/>
        <p:txBody>
          <a:bodyPr/>
          <a:lstStyle/>
          <a:p>
            <a:fld id="{F182FCC7-0291-416F-A86F-E5066FAD9B80}" type="slidenum">
              <a:rPr lang="en-US" smtClean="0"/>
              <a:pPr/>
              <a:t>6</a:t>
            </a:fld>
            <a:endParaRPr lang="en-US" dirty="0"/>
          </a:p>
        </p:txBody>
      </p:sp>
    </p:spTree>
    <p:extLst>
      <p:ext uri="{BB962C8B-B14F-4D97-AF65-F5344CB8AC3E}">
        <p14:creationId xmlns:p14="http://schemas.microsoft.com/office/powerpoint/2010/main" val="25055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91DDAD-7136-4E52-B290-319093F4BA30}"/>
              </a:ext>
            </a:extLst>
          </p:cNvPr>
          <p:cNvSpPr txBox="1">
            <a:spLocks/>
          </p:cNvSpPr>
          <p:nvPr/>
        </p:nvSpPr>
        <p:spPr bwMode="auto">
          <a:xfrm>
            <a:off x="330200" y="483054"/>
            <a:ext cx="8489950" cy="502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defTabSz="914400"/>
            <a:r>
              <a:rPr lang="en-US" kern="0" dirty="0"/>
              <a:t>Connecting with </a:t>
            </a:r>
            <a:r>
              <a:rPr lang="en-US" altLang="zh-CN" kern="0" dirty="0"/>
              <a:t>CASA0005 (week-)</a:t>
            </a:r>
            <a:endParaRPr lang="en-US" kern="0" dirty="0"/>
          </a:p>
        </p:txBody>
      </p:sp>
      <p:sp>
        <p:nvSpPr>
          <p:cNvPr id="4" name="Title 3">
            <a:extLst>
              <a:ext uri="{FF2B5EF4-FFF2-40B4-BE49-F238E27FC236}">
                <a16:creationId xmlns:a16="http://schemas.microsoft.com/office/drawing/2014/main" id="{4EE4341F-5F7D-4992-AEC2-4E4EB12A799B}"/>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D6158F98-EF3D-417F-927D-3F8241ECC9F0}"/>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3C4EA0A8-8040-46DF-A113-2C7CFC100FC8}"/>
              </a:ext>
            </a:extLst>
          </p:cNvPr>
          <p:cNvSpPr>
            <a:spLocks noGrp="1"/>
          </p:cNvSpPr>
          <p:nvPr>
            <p:ph type="sldNum" sz="quarter" idx="10"/>
          </p:nvPr>
        </p:nvSpPr>
        <p:spPr/>
        <p:txBody>
          <a:bodyPr/>
          <a:lstStyle/>
          <a:p>
            <a:fld id="{F182FCC7-0291-416F-A86F-E5066FAD9B80}" type="slidenum">
              <a:rPr lang="en-US" smtClean="0"/>
              <a:pPr/>
              <a:t>7</a:t>
            </a:fld>
            <a:endParaRPr lang="en-US" dirty="0"/>
          </a:p>
        </p:txBody>
      </p:sp>
    </p:spTree>
    <p:extLst>
      <p:ext uri="{BB962C8B-B14F-4D97-AF65-F5344CB8AC3E}">
        <p14:creationId xmlns:p14="http://schemas.microsoft.com/office/powerpoint/2010/main" val="1338714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288671" y="791638"/>
            <a:ext cx="4021539" cy="714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r>
              <a:rPr lang="en-US" sz="3600" dirty="0">
                <a:latin typeface="Helvetica Neue"/>
                <a:cs typeface="Helvetica Neue"/>
              </a:rPr>
              <a:t>Outline</a:t>
            </a:r>
          </a:p>
          <a:p>
            <a:endParaRPr lang="en-US" sz="1800" dirty="0">
              <a:latin typeface="Helvetica Neue"/>
              <a:cs typeface="Helvetica Neue"/>
            </a:endParaRPr>
          </a:p>
        </p:txBody>
      </p:sp>
      <p:sp>
        <p:nvSpPr>
          <p:cNvPr id="7" name="TextBox 6"/>
          <p:cNvSpPr txBox="1"/>
          <p:nvPr/>
        </p:nvSpPr>
        <p:spPr>
          <a:xfrm>
            <a:off x="5379696" y="1355818"/>
            <a:ext cx="3475633" cy="4191725"/>
          </a:xfrm>
          <a:prstGeom prst="rect">
            <a:avLst/>
          </a:prstGeom>
          <a:noFill/>
        </p:spPr>
        <p:txBody>
          <a:bodyPr wrap="square" rtlCol="0">
            <a:spAutoFit/>
          </a:bodyPr>
          <a:lstStyle/>
          <a:p>
            <a:pPr marL="457200" indent="-457200">
              <a:buFont typeface="+mj-lt"/>
              <a:buAutoNum type="arabicPeriod"/>
            </a:pPr>
            <a:r>
              <a:rPr lang="en-GB" sz="1600" dirty="0">
                <a:latin typeface="Helvetica Neue"/>
                <a:cs typeface="Helvetica Neue"/>
              </a:rPr>
              <a:t>Definition and workflow</a:t>
            </a:r>
          </a:p>
          <a:p>
            <a:endParaRPr lang="en-GB" sz="300" dirty="0">
              <a:latin typeface="Helvetica Neue"/>
              <a:cs typeface="Helvetica Neue"/>
            </a:endParaRPr>
          </a:p>
          <a:p>
            <a:pPr marL="722313" lvl="1" indent="-265113">
              <a:lnSpc>
                <a:spcPct val="120000"/>
              </a:lnSpc>
              <a:buFont typeface="+mj-lt"/>
              <a:buAutoNum type="alphaLcPeriod"/>
            </a:pPr>
            <a:r>
              <a:rPr lang="en-US" altLang="zh-CN" sz="1100" dirty="0">
                <a:latin typeface="Helvetica Neue"/>
                <a:cs typeface="Helvetica Neue"/>
              </a:rPr>
              <a:t>Definition of Clustering </a:t>
            </a:r>
            <a:endParaRPr lang="en-GB" sz="1100" dirty="0">
              <a:latin typeface="Helvetica Neue"/>
              <a:cs typeface="Helvetica Neue"/>
            </a:endParaRPr>
          </a:p>
          <a:p>
            <a:pPr marL="722313" lvl="1" indent="-265113">
              <a:lnSpc>
                <a:spcPct val="120000"/>
              </a:lnSpc>
              <a:buFont typeface="+mj-lt"/>
              <a:buAutoNum type="alphaLcPeriod"/>
            </a:pPr>
            <a:r>
              <a:rPr lang="en-US" altLang="zh-CN" sz="1100" dirty="0">
                <a:solidFill>
                  <a:srgbClr val="FFFFFF"/>
                </a:solidFill>
                <a:latin typeface="Helvetica Neue"/>
                <a:cs typeface="Helvetica Neue"/>
              </a:rPr>
              <a:t>Workflow of Clustering</a:t>
            </a:r>
          </a:p>
          <a:p>
            <a:pPr marL="722313" lvl="1" indent="-265113">
              <a:lnSpc>
                <a:spcPct val="120000"/>
              </a:lnSpc>
              <a:buFont typeface="+mj-lt"/>
              <a:buAutoNum type="alphaLcPeriod"/>
            </a:pPr>
            <a:r>
              <a:rPr lang="en-US" altLang="zh-CN" sz="1100" dirty="0" err="1">
                <a:solidFill>
                  <a:srgbClr val="FFFFFF"/>
                </a:solidFill>
                <a:latin typeface="Helvetica Neue"/>
                <a:cs typeface="Helvetica Neue"/>
              </a:rPr>
              <a:t>Standardisation</a:t>
            </a:r>
            <a:endParaRPr lang="en-US" altLang="zh-CN" sz="1100" dirty="0">
              <a:solidFill>
                <a:srgbClr val="FFFFFF"/>
              </a:solidFill>
              <a:latin typeface="Helvetica Neue"/>
              <a:cs typeface="Helvetica Neue"/>
            </a:endParaRPr>
          </a:p>
          <a:p>
            <a:pPr marL="722313" lvl="1" indent="-265113">
              <a:lnSpc>
                <a:spcPct val="120000"/>
              </a:lnSpc>
              <a:buFont typeface="+mj-lt"/>
              <a:buAutoNum type="alphaLcPeriod"/>
            </a:pPr>
            <a:endParaRPr lang="en-GB" sz="900" dirty="0">
              <a:latin typeface="Helvetica Neue"/>
              <a:cs typeface="Helvetica Neue"/>
            </a:endParaRPr>
          </a:p>
          <a:p>
            <a:pPr marL="457200" indent="-457200">
              <a:buFont typeface="+mj-lt"/>
              <a:buAutoNum type="arabicPeriod" startAt="2"/>
            </a:pPr>
            <a:r>
              <a:rPr lang="en-GB" sz="1600" dirty="0">
                <a:latin typeface="Helvetica Neue"/>
                <a:cs typeface="Helvetica Neue"/>
              </a:rPr>
              <a:t>Clustering Methods</a:t>
            </a:r>
          </a:p>
          <a:p>
            <a:endParaRPr lang="en-GB" sz="300" dirty="0">
              <a:latin typeface="Helvetica Neue"/>
              <a:cs typeface="Helvetica Neue"/>
            </a:endParaRPr>
          </a:p>
          <a:p>
            <a:pPr marL="722313" lvl="1" indent="-265113">
              <a:lnSpc>
                <a:spcPct val="120000"/>
              </a:lnSpc>
              <a:buFont typeface="+mj-lt"/>
              <a:buAutoNum type="alphaLcPeriod"/>
            </a:pPr>
            <a:r>
              <a:rPr lang="en-GB" sz="1100" dirty="0">
                <a:latin typeface="Helvetica Neue"/>
                <a:cs typeface="Helvetica Neue"/>
              </a:rPr>
              <a:t>K-Means</a:t>
            </a:r>
          </a:p>
          <a:p>
            <a:pPr marL="722313" lvl="1" indent="-265113">
              <a:lnSpc>
                <a:spcPct val="120000"/>
              </a:lnSpc>
              <a:buFont typeface="+mj-lt"/>
              <a:buAutoNum type="alphaLcPeriod"/>
            </a:pPr>
            <a:r>
              <a:rPr lang="en-GB" sz="1100" dirty="0">
                <a:latin typeface="Helvetica Neue"/>
                <a:cs typeface="Helvetica Neue"/>
              </a:rPr>
              <a:t>Hierarchical</a:t>
            </a:r>
          </a:p>
          <a:p>
            <a:pPr marL="722313" lvl="1" indent="-265113">
              <a:lnSpc>
                <a:spcPct val="120000"/>
              </a:lnSpc>
              <a:buFont typeface="+mj-lt"/>
              <a:buAutoNum type="alphaLcPeriod"/>
            </a:pPr>
            <a:r>
              <a:rPr lang="en-GB" sz="1100" dirty="0">
                <a:latin typeface="Helvetica Neue"/>
                <a:cs typeface="Helvetica Neue"/>
              </a:rPr>
              <a:t>DBSCAN</a:t>
            </a:r>
          </a:p>
          <a:p>
            <a:pPr marL="722313" lvl="1" indent="-265113">
              <a:lnSpc>
                <a:spcPct val="120000"/>
              </a:lnSpc>
              <a:buFont typeface="+mj-lt"/>
              <a:buAutoNum type="alphaLcPeriod"/>
            </a:pPr>
            <a:r>
              <a:rPr lang="en-GB" sz="1100" dirty="0">
                <a:latin typeface="Helvetica Neue"/>
                <a:cs typeface="Helvetica Neue"/>
              </a:rPr>
              <a:t>Others</a:t>
            </a:r>
          </a:p>
          <a:p>
            <a:pPr marL="722313" lvl="1" indent="-265113">
              <a:lnSpc>
                <a:spcPct val="120000"/>
              </a:lnSpc>
              <a:buFont typeface="+mj-lt"/>
              <a:buAutoNum type="alphaLcPeriod"/>
            </a:pPr>
            <a:r>
              <a:rPr lang="en-GB" sz="1100" dirty="0">
                <a:latin typeface="Helvetica Neue"/>
                <a:cs typeface="Helvetica Neue"/>
              </a:rPr>
              <a:t>Choosing clustering methods</a:t>
            </a:r>
          </a:p>
          <a:p>
            <a:endParaRPr lang="en-GB" sz="900" dirty="0">
              <a:latin typeface="Helvetica Neue"/>
              <a:cs typeface="Helvetica Neue"/>
            </a:endParaRPr>
          </a:p>
          <a:p>
            <a:pPr marL="457200" indent="-457200">
              <a:buFont typeface="+mj-lt"/>
              <a:buAutoNum type="arabicPeriod" startAt="3"/>
            </a:pPr>
            <a:r>
              <a:rPr lang="en-GB" sz="1600" dirty="0">
                <a:latin typeface="Helvetica Neue"/>
                <a:cs typeface="Helvetica Neue"/>
              </a:rPr>
              <a:t>Measuring Clustering Quality </a:t>
            </a:r>
          </a:p>
          <a:p>
            <a:endParaRPr lang="en-GB" sz="300" dirty="0">
              <a:latin typeface="Helvetica Neue"/>
              <a:cs typeface="Helvetica Neue"/>
            </a:endParaRPr>
          </a:p>
          <a:p>
            <a:pPr marL="722313" lvl="1" indent="-265113">
              <a:lnSpc>
                <a:spcPct val="120000"/>
              </a:lnSpc>
              <a:buFont typeface="+mj-lt"/>
              <a:buAutoNum type="alphaLcPeriod"/>
            </a:pPr>
            <a:r>
              <a:rPr lang="en-GB" sz="1100" dirty="0">
                <a:latin typeface="Helvetica Neue"/>
                <a:cs typeface="Helvetica Neue"/>
              </a:rPr>
              <a:t>SSE/Elbow Method</a:t>
            </a:r>
          </a:p>
          <a:p>
            <a:pPr marL="722313" lvl="1" indent="-265113">
              <a:lnSpc>
                <a:spcPct val="120000"/>
              </a:lnSpc>
              <a:buFont typeface="+mj-lt"/>
              <a:buAutoNum type="alphaLcPeriod"/>
            </a:pPr>
            <a:r>
              <a:rPr lang="en-GB" sz="1100" dirty="0">
                <a:latin typeface="Helvetica Neue"/>
                <a:cs typeface="Helvetica Neue"/>
              </a:rPr>
              <a:t>Silhouette Analysis</a:t>
            </a:r>
          </a:p>
          <a:p>
            <a:pPr marL="722313" lvl="1" indent="-265113">
              <a:lnSpc>
                <a:spcPct val="120000"/>
              </a:lnSpc>
              <a:buFont typeface="+mj-lt"/>
              <a:buAutoNum type="alphaLcPeriod"/>
            </a:pPr>
            <a:endParaRPr lang="en-GB" sz="1100" dirty="0">
              <a:latin typeface="Helvetica Neue"/>
              <a:cs typeface="Helvetica Neue"/>
            </a:endParaRPr>
          </a:p>
          <a:p>
            <a:pPr marL="342900" indent="-342900">
              <a:lnSpc>
                <a:spcPct val="120000"/>
              </a:lnSpc>
              <a:buFont typeface="+mj-lt"/>
              <a:buAutoNum type="arabicPeriod" startAt="4"/>
            </a:pPr>
            <a:r>
              <a:rPr lang="en-GB" sz="1600" dirty="0">
                <a:latin typeface="Helvetica Neue"/>
              </a:rPr>
              <a:t>  Next steps</a:t>
            </a:r>
          </a:p>
          <a:p>
            <a:pPr marL="722313" lvl="1" indent="-265113">
              <a:lnSpc>
                <a:spcPct val="120000"/>
              </a:lnSpc>
              <a:buFont typeface="+mj-lt"/>
              <a:buAutoNum type="alphaLcPeriod"/>
            </a:pPr>
            <a:r>
              <a:rPr lang="en-GB" sz="1100" dirty="0">
                <a:latin typeface="Helvetica Neue"/>
                <a:cs typeface="Helvetica Neue"/>
              </a:rPr>
              <a:t>Visualisation</a:t>
            </a:r>
          </a:p>
          <a:p>
            <a:pPr marL="722313" lvl="1" indent="-265113">
              <a:lnSpc>
                <a:spcPct val="120000"/>
              </a:lnSpc>
              <a:buFont typeface="+mj-lt"/>
              <a:buAutoNum type="alphaLcPeriod"/>
            </a:pPr>
            <a:r>
              <a:rPr lang="en-GB" sz="1100" dirty="0">
                <a:latin typeface="Helvetica Neue"/>
                <a:cs typeface="Helvetica Neue"/>
              </a:rPr>
              <a:t>Observe and interpret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34" y="1506226"/>
            <a:ext cx="3389376" cy="4931664"/>
          </a:xfrm>
          <a:prstGeom prst="rect">
            <a:avLst/>
          </a:prstGeom>
        </p:spPr>
      </p:pic>
      <p:sp>
        <p:nvSpPr>
          <p:cNvPr id="3" name="Slide Number Placeholder 2">
            <a:extLst>
              <a:ext uri="{FF2B5EF4-FFF2-40B4-BE49-F238E27FC236}">
                <a16:creationId xmlns:a16="http://schemas.microsoft.com/office/drawing/2014/main" id="{34AE8411-812A-4B9F-99D8-65BD47A78BF3}"/>
              </a:ext>
            </a:extLst>
          </p:cNvPr>
          <p:cNvSpPr>
            <a:spLocks noGrp="1"/>
          </p:cNvSpPr>
          <p:nvPr>
            <p:ph type="sldNum" sz="quarter" idx="10"/>
          </p:nvPr>
        </p:nvSpPr>
        <p:spPr/>
        <p:txBody>
          <a:bodyPr/>
          <a:lstStyle/>
          <a:p>
            <a:fld id="{F182FCC7-0291-416F-A86F-E5066FAD9B80}" type="slidenum">
              <a:rPr lang="en-US" smtClean="0"/>
              <a:pPr/>
              <a:t>8</a:t>
            </a:fld>
            <a:endParaRPr lang="en-US" dirty="0"/>
          </a:p>
        </p:txBody>
      </p:sp>
    </p:spTree>
    <p:extLst>
      <p:ext uri="{BB962C8B-B14F-4D97-AF65-F5344CB8AC3E}">
        <p14:creationId xmlns:p14="http://schemas.microsoft.com/office/powerpoint/2010/main" val="273567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Data Mining</a:t>
            </a:r>
            <a:br>
              <a:rPr lang="en-US" dirty="0"/>
            </a:br>
            <a:r>
              <a:rPr lang="en-US" dirty="0"/>
              <a:t>Analysis Approach</a:t>
            </a:r>
          </a:p>
        </p:txBody>
      </p:sp>
      <p:sp>
        <p:nvSpPr>
          <p:cNvPr id="4" name="Slide Number Placeholder 3">
            <a:extLst>
              <a:ext uri="{FF2B5EF4-FFF2-40B4-BE49-F238E27FC236}">
                <a16:creationId xmlns:a16="http://schemas.microsoft.com/office/drawing/2014/main" id="{83C52009-D48E-468A-AE4D-D3FE83218D58}"/>
              </a:ext>
            </a:extLst>
          </p:cNvPr>
          <p:cNvSpPr>
            <a:spLocks noGrp="1"/>
          </p:cNvSpPr>
          <p:nvPr>
            <p:ph type="sldNum" sz="quarter" idx="10"/>
          </p:nvPr>
        </p:nvSpPr>
        <p:spPr/>
        <p:txBody>
          <a:bodyPr/>
          <a:lstStyle/>
          <a:p>
            <a:fld id="{F182FCC7-0291-416F-A86F-E5066FAD9B80}" type="slidenum">
              <a:rPr lang="en-US" smtClean="0"/>
              <a:pPr/>
              <a:t>9</a:t>
            </a:fld>
            <a:endParaRPr lang="en-US" dirty="0"/>
          </a:p>
        </p:txBody>
      </p:sp>
      <p:sp>
        <p:nvSpPr>
          <p:cNvPr id="23" name="TextBox 22"/>
          <p:cNvSpPr txBox="1"/>
          <p:nvPr/>
        </p:nvSpPr>
        <p:spPr>
          <a:xfrm>
            <a:off x="551941" y="2053218"/>
            <a:ext cx="7757304" cy="646331"/>
          </a:xfrm>
          <a:prstGeom prst="rect">
            <a:avLst/>
          </a:prstGeom>
          <a:noFill/>
        </p:spPr>
        <p:txBody>
          <a:bodyPr wrap="square" rtlCol="0">
            <a:spAutoFit/>
          </a:bodyPr>
          <a:lstStyle/>
          <a:p>
            <a:r>
              <a:rPr lang="en-US" dirty="0"/>
              <a:t>All data analyses follow a similar methodology, regardless of the dataset and data mining approach being used</a:t>
            </a:r>
            <a:endParaRPr lang="en-US" b="1" dirty="0"/>
          </a:p>
        </p:txBody>
      </p:sp>
      <p:grpSp>
        <p:nvGrpSpPr>
          <p:cNvPr id="14" name="Group 13"/>
          <p:cNvGrpSpPr/>
          <p:nvPr/>
        </p:nvGrpSpPr>
        <p:grpSpPr>
          <a:xfrm>
            <a:off x="951711" y="3249487"/>
            <a:ext cx="1642533" cy="939800"/>
            <a:chOff x="892444" y="2878667"/>
            <a:chExt cx="1642533" cy="939800"/>
          </a:xfrm>
          <a:solidFill>
            <a:srgbClr val="404040"/>
          </a:solidFill>
        </p:grpSpPr>
        <p:sp>
          <p:nvSpPr>
            <p:cNvPr id="2" name="Rectangle 1"/>
            <p:cNvSpPr/>
            <p:nvPr/>
          </p:nvSpPr>
          <p:spPr>
            <a:xfrm>
              <a:off x="892444" y="2878667"/>
              <a:ext cx="1642533" cy="939800"/>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Collect Data</a:t>
              </a:r>
            </a:p>
          </p:txBody>
        </p:sp>
        <p:sp>
          <p:nvSpPr>
            <p:cNvPr id="6" name="TextBox 5"/>
            <p:cNvSpPr txBox="1"/>
            <p:nvPr/>
          </p:nvSpPr>
          <p:spPr>
            <a:xfrm>
              <a:off x="892444" y="2878667"/>
              <a:ext cx="263119" cy="261610"/>
            </a:xfrm>
            <a:prstGeom prst="rect">
              <a:avLst/>
            </a:prstGeom>
            <a:noFill/>
            <a:ln>
              <a:noFill/>
            </a:ln>
          </p:spPr>
          <p:txBody>
            <a:bodyPr wrap="none" rtlCol="0">
              <a:spAutoFit/>
            </a:bodyPr>
            <a:lstStyle/>
            <a:p>
              <a:r>
                <a:rPr lang="en-US" sz="1100" dirty="0"/>
                <a:t>1</a:t>
              </a:r>
            </a:p>
          </p:txBody>
        </p:sp>
      </p:grpSp>
      <p:grpSp>
        <p:nvGrpSpPr>
          <p:cNvPr id="48" name="Group 47"/>
          <p:cNvGrpSpPr/>
          <p:nvPr/>
        </p:nvGrpSpPr>
        <p:grpSpPr>
          <a:xfrm>
            <a:off x="2594244" y="3231697"/>
            <a:ext cx="1924691" cy="957590"/>
            <a:chOff x="2534977" y="2860877"/>
            <a:chExt cx="1924691" cy="957590"/>
          </a:xfrm>
          <a:solidFill>
            <a:srgbClr val="404040"/>
          </a:solidFill>
        </p:grpSpPr>
        <p:sp>
          <p:nvSpPr>
            <p:cNvPr id="24" name="Rectangle 23"/>
            <p:cNvSpPr/>
            <p:nvPr/>
          </p:nvSpPr>
          <p:spPr>
            <a:xfrm>
              <a:off x="2817232" y="2878667"/>
              <a:ext cx="1642436" cy="939800"/>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Clean and Prepare Data</a:t>
              </a:r>
            </a:p>
          </p:txBody>
        </p:sp>
        <p:sp>
          <p:nvSpPr>
            <p:cNvPr id="38" name="TextBox 37"/>
            <p:cNvSpPr txBox="1"/>
            <p:nvPr/>
          </p:nvSpPr>
          <p:spPr>
            <a:xfrm>
              <a:off x="2817232" y="2860877"/>
              <a:ext cx="263119" cy="261610"/>
            </a:xfrm>
            <a:prstGeom prst="rect">
              <a:avLst/>
            </a:prstGeom>
            <a:noFill/>
            <a:ln>
              <a:noFill/>
            </a:ln>
          </p:spPr>
          <p:txBody>
            <a:bodyPr wrap="none" rtlCol="0">
              <a:spAutoFit/>
            </a:bodyPr>
            <a:lstStyle/>
            <a:p>
              <a:r>
                <a:rPr lang="en-US" sz="1100" dirty="0"/>
                <a:t>2</a:t>
              </a:r>
            </a:p>
          </p:txBody>
        </p:sp>
        <p:cxnSp>
          <p:nvCxnSpPr>
            <p:cNvPr id="8" name="Straight Arrow Connector 7"/>
            <p:cNvCxnSpPr>
              <a:stCxn id="2" idx="3"/>
              <a:endCxn id="24" idx="1"/>
            </p:cNvCxnSpPr>
            <p:nvPr/>
          </p:nvCxnSpPr>
          <p:spPr>
            <a:xfrm>
              <a:off x="2534977" y="3348567"/>
              <a:ext cx="282255" cy="0"/>
            </a:xfrm>
            <a:prstGeom prst="straightConnector1">
              <a:avLst/>
            </a:prstGeom>
            <a:grpFill/>
            <a:ln w="31750">
              <a:solidFill>
                <a:schemeClr val="tx1">
                  <a:lumMod val="85000"/>
                </a:schemeClr>
              </a:solidFill>
              <a:tailEnd type="triangle" w="med" len="lg"/>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4518935" y="3249487"/>
            <a:ext cx="1924788" cy="939800"/>
            <a:chOff x="4459668" y="2878667"/>
            <a:chExt cx="1924788" cy="939800"/>
          </a:xfrm>
          <a:solidFill>
            <a:srgbClr val="404040"/>
          </a:solidFill>
        </p:grpSpPr>
        <p:sp>
          <p:nvSpPr>
            <p:cNvPr id="26" name="Rectangle 25"/>
            <p:cNvSpPr/>
            <p:nvPr/>
          </p:nvSpPr>
          <p:spPr>
            <a:xfrm>
              <a:off x="4741923" y="2878667"/>
              <a:ext cx="1642533" cy="939800"/>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Analyse Input Data</a:t>
              </a:r>
            </a:p>
          </p:txBody>
        </p:sp>
        <p:sp>
          <p:nvSpPr>
            <p:cNvPr id="39" name="TextBox 38"/>
            <p:cNvSpPr txBox="1"/>
            <p:nvPr/>
          </p:nvSpPr>
          <p:spPr>
            <a:xfrm>
              <a:off x="4741923" y="2878667"/>
              <a:ext cx="263119" cy="261610"/>
            </a:xfrm>
            <a:prstGeom prst="rect">
              <a:avLst/>
            </a:prstGeom>
            <a:noFill/>
            <a:ln>
              <a:noFill/>
            </a:ln>
          </p:spPr>
          <p:txBody>
            <a:bodyPr wrap="none" rtlCol="0">
              <a:spAutoFit/>
            </a:bodyPr>
            <a:lstStyle/>
            <a:p>
              <a:r>
                <a:rPr lang="en-US" sz="1100" dirty="0"/>
                <a:t>3</a:t>
              </a:r>
            </a:p>
          </p:txBody>
        </p:sp>
        <p:cxnSp>
          <p:nvCxnSpPr>
            <p:cNvPr id="44" name="Straight Arrow Connector 43"/>
            <p:cNvCxnSpPr/>
            <p:nvPr/>
          </p:nvCxnSpPr>
          <p:spPr>
            <a:xfrm>
              <a:off x="4459668" y="3344334"/>
              <a:ext cx="282255" cy="0"/>
            </a:xfrm>
            <a:prstGeom prst="straightConnector1">
              <a:avLst/>
            </a:prstGeom>
            <a:grpFill/>
            <a:ln w="31750">
              <a:solidFill>
                <a:schemeClr val="tx1">
                  <a:lumMod val="85000"/>
                </a:schemeClr>
              </a:solidFill>
              <a:tailEnd type="triangle" w="med" len="lg"/>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2594244" y="4781098"/>
            <a:ext cx="1924691" cy="949122"/>
            <a:chOff x="2534977" y="4274811"/>
            <a:chExt cx="1924691" cy="949122"/>
          </a:xfrm>
          <a:solidFill>
            <a:srgbClr val="404040"/>
          </a:solidFill>
        </p:grpSpPr>
        <p:sp>
          <p:nvSpPr>
            <p:cNvPr id="34" name="Rectangle 33"/>
            <p:cNvSpPr/>
            <p:nvPr/>
          </p:nvSpPr>
          <p:spPr>
            <a:xfrm>
              <a:off x="2817232" y="4284134"/>
              <a:ext cx="1642436" cy="939799"/>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Train Algorithm</a:t>
              </a:r>
            </a:p>
            <a:p>
              <a:pPr algn="ctr"/>
              <a:r>
                <a:rPr lang="en-US" sz="900" b="1" dirty="0"/>
                <a:t>Calibration Dataset</a:t>
              </a:r>
            </a:p>
          </p:txBody>
        </p:sp>
        <p:sp>
          <p:nvSpPr>
            <p:cNvPr id="41" name="TextBox 40"/>
            <p:cNvSpPr txBox="1"/>
            <p:nvPr/>
          </p:nvSpPr>
          <p:spPr>
            <a:xfrm>
              <a:off x="2817232" y="4274811"/>
              <a:ext cx="263119" cy="261610"/>
            </a:xfrm>
            <a:prstGeom prst="rect">
              <a:avLst/>
            </a:prstGeom>
            <a:noFill/>
            <a:ln>
              <a:noFill/>
            </a:ln>
          </p:spPr>
          <p:txBody>
            <a:bodyPr wrap="none" rtlCol="0">
              <a:spAutoFit/>
            </a:bodyPr>
            <a:lstStyle/>
            <a:p>
              <a:r>
                <a:rPr lang="en-US" sz="1100" dirty="0"/>
                <a:t>5</a:t>
              </a:r>
            </a:p>
          </p:txBody>
        </p:sp>
        <p:cxnSp>
          <p:nvCxnSpPr>
            <p:cNvPr id="45" name="Straight Arrow Connector 44"/>
            <p:cNvCxnSpPr/>
            <p:nvPr/>
          </p:nvCxnSpPr>
          <p:spPr>
            <a:xfrm>
              <a:off x="2534977" y="4745567"/>
              <a:ext cx="282255" cy="0"/>
            </a:xfrm>
            <a:prstGeom prst="straightConnector1">
              <a:avLst/>
            </a:prstGeom>
            <a:grpFill/>
            <a:ln w="31750">
              <a:solidFill>
                <a:schemeClr val="tx1">
                  <a:lumMod val="85000"/>
                </a:schemeClr>
              </a:solidFill>
              <a:tailEnd type="triangle" w="med" len="lg"/>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a:off x="4518935" y="4781956"/>
            <a:ext cx="1924788" cy="948264"/>
            <a:chOff x="4459668" y="4275669"/>
            <a:chExt cx="1924788" cy="948264"/>
          </a:xfrm>
          <a:solidFill>
            <a:srgbClr val="404040"/>
          </a:solidFill>
        </p:grpSpPr>
        <p:sp>
          <p:nvSpPr>
            <p:cNvPr id="35" name="Rectangle 34"/>
            <p:cNvSpPr/>
            <p:nvPr/>
          </p:nvSpPr>
          <p:spPr>
            <a:xfrm>
              <a:off x="4741923" y="4284134"/>
              <a:ext cx="1642533" cy="939799"/>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Test Algorithm</a:t>
              </a:r>
            </a:p>
            <a:p>
              <a:pPr algn="ctr"/>
              <a:r>
                <a:rPr lang="en-US" sz="900" b="1" dirty="0"/>
                <a:t>Validation Dataset</a:t>
              </a:r>
            </a:p>
          </p:txBody>
        </p:sp>
        <p:sp>
          <p:nvSpPr>
            <p:cNvPr id="42" name="TextBox 41"/>
            <p:cNvSpPr txBox="1"/>
            <p:nvPr/>
          </p:nvSpPr>
          <p:spPr>
            <a:xfrm>
              <a:off x="4741923" y="4275669"/>
              <a:ext cx="263119" cy="261610"/>
            </a:xfrm>
            <a:prstGeom prst="rect">
              <a:avLst/>
            </a:prstGeom>
            <a:noFill/>
            <a:ln>
              <a:noFill/>
            </a:ln>
          </p:spPr>
          <p:txBody>
            <a:bodyPr wrap="none" rtlCol="0">
              <a:spAutoFit/>
            </a:bodyPr>
            <a:lstStyle/>
            <a:p>
              <a:r>
                <a:rPr lang="en-US" sz="1100" dirty="0"/>
                <a:t>6</a:t>
              </a:r>
            </a:p>
          </p:txBody>
        </p:sp>
        <p:cxnSp>
          <p:nvCxnSpPr>
            <p:cNvPr id="46" name="Straight Arrow Connector 45"/>
            <p:cNvCxnSpPr/>
            <p:nvPr/>
          </p:nvCxnSpPr>
          <p:spPr>
            <a:xfrm>
              <a:off x="4459668" y="4741334"/>
              <a:ext cx="282255" cy="0"/>
            </a:xfrm>
            <a:prstGeom prst="straightConnector1">
              <a:avLst/>
            </a:prstGeom>
            <a:grpFill/>
            <a:ln w="31750">
              <a:solidFill>
                <a:schemeClr val="tx1">
                  <a:lumMod val="85000"/>
                </a:schemeClr>
              </a:solidFill>
              <a:tailEnd type="triangle" w="med" len="lg"/>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6443724" y="4781956"/>
            <a:ext cx="1924788" cy="948264"/>
            <a:chOff x="6384457" y="4275669"/>
            <a:chExt cx="1924788" cy="948264"/>
          </a:xfrm>
          <a:solidFill>
            <a:srgbClr val="404040"/>
          </a:solidFill>
        </p:grpSpPr>
        <p:sp>
          <p:nvSpPr>
            <p:cNvPr id="36" name="Rectangle 35"/>
            <p:cNvSpPr/>
            <p:nvPr/>
          </p:nvSpPr>
          <p:spPr>
            <a:xfrm>
              <a:off x="6666712" y="4284134"/>
              <a:ext cx="1642533" cy="939799"/>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Use Algorithm</a:t>
              </a:r>
            </a:p>
          </p:txBody>
        </p:sp>
        <p:sp>
          <p:nvSpPr>
            <p:cNvPr id="43" name="TextBox 42"/>
            <p:cNvSpPr txBox="1"/>
            <p:nvPr/>
          </p:nvSpPr>
          <p:spPr>
            <a:xfrm>
              <a:off x="6666712" y="4275669"/>
              <a:ext cx="263119" cy="261610"/>
            </a:xfrm>
            <a:prstGeom prst="rect">
              <a:avLst/>
            </a:prstGeom>
            <a:noFill/>
            <a:ln>
              <a:noFill/>
            </a:ln>
          </p:spPr>
          <p:txBody>
            <a:bodyPr wrap="none" rtlCol="0">
              <a:spAutoFit/>
            </a:bodyPr>
            <a:lstStyle/>
            <a:p>
              <a:r>
                <a:rPr lang="en-US" sz="1100" dirty="0"/>
                <a:t>7</a:t>
              </a:r>
            </a:p>
          </p:txBody>
        </p:sp>
        <p:cxnSp>
          <p:nvCxnSpPr>
            <p:cNvPr id="47" name="Straight Arrow Connector 46"/>
            <p:cNvCxnSpPr/>
            <p:nvPr/>
          </p:nvCxnSpPr>
          <p:spPr>
            <a:xfrm>
              <a:off x="6384457" y="4745567"/>
              <a:ext cx="282255" cy="0"/>
            </a:xfrm>
            <a:prstGeom prst="straightConnector1">
              <a:avLst/>
            </a:prstGeom>
            <a:grpFill/>
            <a:ln w="31750">
              <a:solidFill>
                <a:schemeClr val="tx1">
                  <a:lumMod val="85000"/>
                </a:schemeClr>
              </a:solidFill>
              <a:tailEnd type="triangle" w="med" len="lg"/>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951711" y="3719387"/>
            <a:ext cx="5492012" cy="2010833"/>
            <a:chOff x="892444" y="3213100"/>
            <a:chExt cx="5492012" cy="2010833"/>
          </a:xfrm>
          <a:solidFill>
            <a:srgbClr val="404040"/>
          </a:solidFill>
        </p:grpSpPr>
        <p:sp>
          <p:nvSpPr>
            <p:cNvPr id="33" name="Rectangle 32"/>
            <p:cNvSpPr/>
            <p:nvPr/>
          </p:nvSpPr>
          <p:spPr>
            <a:xfrm>
              <a:off x="892444" y="4284134"/>
              <a:ext cx="1642533" cy="939799"/>
            </a:xfrm>
            <a:prstGeom prst="rect">
              <a:avLst/>
            </a:prstGeom>
            <a:grp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Select Algorithm</a:t>
              </a:r>
            </a:p>
          </p:txBody>
        </p:sp>
        <p:sp>
          <p:nvSpPr>
            <p:cNvPr id="40" name="TextBox 39"/>
            <p:cNvSpPr txBox="1"/>
            <p:nvPr/>
          </p:nvSpPr>
          <p:spPr>
            <a:xfrm>
              <a:off x="892444" y="4292601"/>
              <a:ext cx="263119" cy="261610"/>
            </a:xfrm>
            <a:prstGeom prst="rect">
              <a:avLst/>
            </a:prstGeom>
            <a:noFill/>
            <a:ln>
              <a:noFill/>
            </a:ln>
          </p:spPr>
          <p:txBody>
            <a:bodyPr wrap="none" rtlCol="0">
              <a:spAutoFit/>
            </a:bodyPr>
            <a:lstStyle/>
            <a:p>
              <a:r>
                <a:rPr lang="en-US" sz="1100" dirty="0"/>
                <a:t>4</a:t>
              </a:r>
            </a:p>
          </p:txBody>
        </p:sp>
        <p:cxnSp>
          <p:nvCxnSpPr>
            <p:cNvPr id="11" name="Elbow Connector 10"/>
            <p:cNvCxnSpPr>
              <a:stCxn id="26" idx="3"/>
              <a:endCxn id="33" idx="1"/>
            </p:cNvCxnSpPr>
            <p:nvPr/>
          </p:nvCxnSpPr>
          <p:spPr>
            <a:xfrm flipH="1">
              <a:off x="892444" y="3213100"/>
              <a:ext cx="5492012" cy="1540934"/>
            </a:xfrm>
            <a:prstGeom prst="bentConnector5">
              <a:avLst>
                <a:gd name="adj1" fmla="val -4162"/>
                <a:gd name="adj2" fmla="val 50000"/>
                <a:gd name="adj3" fmla="val 104162"/>
              </a:avLst>
            </a:prstGeom>
            <a:grpFill/>
            <a:ln w="31750">
              <a:solidFill>
                <a:schemeClr val="tx1">
                  <a:lumMod val="85000"/>
                </a:schemeClr>
              </a:solidFill>
              <a:headEnd type="none"/>
              <a:tailEnd type="triangle" w="med" len="lg"/>
            </a:ln>
          </p:spPr>
          <p:style>
            <a:lnRef idx="2">
              <a:schemeClr val="accent1"/>
            </a:lnRef>
            <a:fillRef idx="0">
              <a:schemeClr val="accent1"/>
            </a:fillRef>
            <a:effectRef idx="1">
              <a:schemeClr val="accent1"/>
            </a:effectRef>
            <a:fontRef idx="minor">
              <a:schemeClr val="tx1"/>
            </a:fontRef>
          </p:style>
        </p:cxnSp>
      </p:grpSp>
      <p:cxnSp>
        <p:nvCxnSpPr>
          <p:cNvPr id="55" name="Elbow Connector 54"/>
          <p:cNvCxnSpPr>
            <a:stCxn id="35" idx="2"/>
            <a:endCxn id="34" idx="2"/>
          </p:cNvCxnSpPr>
          <p:nvPr/>
        </p:nvCxnSpPr>
        <p:spPr>
          <a:xfrm rot="5400000">
            <a:off x="4660087" y="4767850"/>
            <a:ext cx="12700" cy="1924740"/>
          </a:xfrm>
          <a:prstGeom prst="bentConnector3">
            <a:avLst>
              <a:gd name="adj1" fmla="val 2600000"/>
            </a:avLst>
          </a:prstGeom>
          <a:ln w="31750">
            <a:solidFill>
              <a:schemeClr val="tx1">
                <a:lumMod val="85000"/>
              </a:schemeClr>
            </a:solidFill>
            <a:prstDash val="sysDash"/>
            <a:tailEnd type="triangle" w="med" len="lg"/>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071599" y="6101900"/>
            <a:ext cx="1176925" cy="276999"/>
          </a:xfrm>
          <a:prstGeom prst="rect">
            <a:avLst/>
          </a:prstGeom>
        </p:spPr>
        <p:txBody>
          <a:bodyPr wrap="none">
            <a:spAutoFit/>
          </a:bodyPr>
          <a:lstStyle/>
          <a:p>
            <a:r>
              <a:rPr lang="en-US" sz="1200" b="1" dirty="0"/>
              <a:t>Interpretation</a:t>
            </a:r>
            <a:endParaRPr lang="en-US" sz="1200" dirty="0"/>
          </a:p>
        </p:txBody>
      </p:sp>
    </p:spTree>
    <p:extLst>
      <p:ext uri="{BB962C8B-B14F-4D97-AF65-F5344CB8AC3E}">
        <p14:creationId xmlns:p14="http://schemas.microsoft.com/office/powerpoint/2010/main" val="26245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Custom Design">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Custom Design">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8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4" ma:contentTypeDescription="Create a new document." ma:contentTypeScope="" ma:versionID="c4a2aaffe9029ba0df5ab585febc5954">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436faa580799f5cf3a9c8061776461ef"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Teams_Channel_Section_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element name="Teams_Channel_Section_Location" ma:index="40" nillable="true" ma:displayName="Teams Channel Section Location" ma:internalName="Teams_Channel_Section_Location">
      <xsd:simpleType>
        <xsd:restriction base="dms:Text"/>
      </xsd:simpleType>
    </xsd:element>
    <xsd:element name="MediaLengthInSeconds" ma:index="4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Teams_Channel_Section_Location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Props1.xml><?xml version="1.0" encoding="utf-8"?>
<ds:datastoreItem xmlns:ds="http://schemas.openxmlformats.org/officeDocument/2006/customXml" ds:itemID="{41ECEFE0-213A-471C-B761-836259E746BE}">
  <ds:schemaRefs>
    <ds:schemaRef ds:uri="http://schemas.microsoft.com/sharepoint/v3/contenttype/forms"/>
  </ds:schemaRefs>
</ds:datastoreItem>
</file>

<file path=customXml/itemProps2.xml><?xml version="1.0" encoding="utf-8"?>
<ds:datastoreItem xmlns:ds="http://schemas.openxmlformats.org/officeDocument/2006/customXml" ds:itemID="{2A9BA7E6-1B77-4961-980F-5AF313EF12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D2066C-7271-45F4-9409-B25552809302}">
  <ds:schemaRefs>
    <ds:schemaRef ds:uri="http://schemas.microsoft.com/office/2006/metadata/properties"/>
    <ds:schemaRef ds:uri="6f45ebe1-19a7-4ef8-a5a4-afb4295ca2e2"/>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9d8807c4-7637-41f1-b738-fb31966e178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4007</Words>
  <Application>Microsoft Office PowerPoint</Application>
  <PresentationFormat>On-screen Show (4:3)</PresentationFormat>
  <Paragraphs>635</Paragraphs>
  <Slides>50</Slides>
  <Notes>29</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50</vt:i4>
      </vt:variant>
    </vt:vector>
  </HeadingPairs>
  <TitlesOfParts>
    <vt:vector size="70" baseType="lpstr">
      <vt:lpstr>Arial (Body)</vt:lpstr>
      <vt:lpstr>Gill Sans</vt:lpstr>
      <vt:lpstr>Helvetica Light</vt:lpstr>
      <vt:lpstr>Helvetica Neue</vt:lpstr>
      <vt:lpstr>Arial</vt:lpstr>
      <vt:lpstr>Calibri</vt:lpstr>
      <vt:lpstr>Cambria Math</vt:lpstr>
      <vt:lpstr>Helvetica</vt:lpstr>
      <vt:lpstr>Open Sans</vt:lpstr>
      <vt:lpstr>Roboto</vt:lpstr>
      <vt:lpstr>Roboto Condensed Light</vt:lpstr>
      <vt:lpstr>Roboto Light</vt:lpstr>
      <vt:lpstr>Roboto Medium</vt:lpstr>
      <vt:lpstr>Times New Roman</vt:lpstr>
      <vt:lpstr>Wingdings</vt:lpstr>
      <vt:lpstr>Custom Design</vt:lpstr>
      <vt:lpstr>1_Custom Design</vt:lpstr>
      <vt:lpstr>3_Custom Design</vt:lpstr>
      <vt:lpstr>Black</vt:lpstr>
      <vt:lpstr>8_Office Theme</vt:lpstr>
      <vt:lpstr>PowerPoint Presentation</vt:lpstr>
      <vt:lpstr>PowerPoint Presentation</vt:lpstr>
      <vt:lpstr>PowerPoint Presentation</vt:lpstr>
      <vt:lpstr>Recap What we already know</vt:lpstr>
      <vt:lpstr>Clustering : Plan of Attack   </vt:lpstr>
      <vt:lpstr>PowerPoint Presentation</vt:lpstr>
      <vt:lpstr>PowerPoint Presentation</vt:lpstr>
      <vt:lpstr>PowerPoint Presentation</vt:lpstr>
      <vt:lpstr>Data Mining Analysis Approach</vt:lpstr>
      <vt:lpstr>Data Analysis Common Approaches</vt:lpstr>
      <vt:lpstr>Terms in two domains </vt:lpstr>
      <vt:lpstr>Clustering </vt:lpstr>
      <vt:lpstr>Clustering </vt:lpstr>
      <vt:lpstr>Why standardisation before clustering?</vt:lpstr>
      <vt:lpstr>Standardisation </vt:lpstr>
      <vt:lpstr>Clustering K-Means Clustering</vt:lpstr>
      <vt:lpstr>Clustering Problems with K-Means Clustering</vt:lpstr>
      <vt:lpstr>Extension of kmeans K-modes and K-prototypes</vt:lpstr>
      <vt:lpstr>Extension of kmeans K-medoids</vt:lpstr>
      <vt:lpstr>Hierarchical Clustering  Agglomerative</vt:lpstr>
      <vt:lpstr>Hierarchical Clustering</vt:lpstr>
      <vt:lpstr>Hierarchical Clustering</vt:lpstr>
      <vt:lpstr>Hierarchical Clustering</vt:lpstr>
      <vt:lpstr>PowerPoint Presentation</vt:lpstr>
      <vt:lpstr>Clustering Density-based – DBSCAN Clustering</vt:lpstr>
      <vt:lpstr>Clustering Density-based – DBSCAN Clustering</vt:lpstr>
      <vt:lpstr>Summary Three clustering methods </vt:lpstr>
      <vt:lpstr>Choosing a cluster method … </vt:lpstr>
      <vt:lpstr>Spatial clustering </vt:lpstr>
      <vt:lpstr>Spatial clustering </vt:lpstr>
      <vt:lpstr>Approach One </vt:lpstr>
      <vt:lpstr>LOAC</vt:lpstr>
      <vt:lpstr>Understanding Residents’ Attitude towards Services and Safety Issues By Geodemographics based on City Survey Results  (MRes, 2019) </vt:lpstr>
      <vt:lpstr>Understanding Residents’ Attitude towards Services and Safety Issues By Geodemographics based on City Survey Results  (MRes, 2019)</vt:lpstr>
      <vt:lpstr>Approach Two </vt:lpstr>
      <vt:lpstr>The max-p method</vt:lpstr>
      <vt:lpstr>PowerPoint Presentation</vt:lpstr>
      <vt:lpstr>Measuring Clustering Quality How do you know the clusters make sense?</vt:lpstr>
      <vt:lpstr>Method 1: SEE / Elbow Method</vt:lpstr>
      <vt:lpstr>Method 1: SEE / Elbow Method</vt:lpstr>
      <vt:lpstr>Method 2: Silhouette Analysis</vt:lpstr>
      <vt:lpstr>Method 2: Silhouette Analysis</vt:lpstr>
      <vt:lpstr>Method 2: Silhouette Analysis</vt:lpstr>
      <vt:lpstr>Method 3: Comparing against ‘ground truth’ </vt:lpstr>
      <vt:lpstr>Method 3: Comparing against ‘ground truth’ </vt:lpstr>
      <vt:lpstr>Method 3: Comparing against ‘ground truth’ </vt:lpstr>
      <vt:lpstr>Method 3: Comparing against ‘ground truth’ </vt:lpstr>
      <vt:lpstr>Next steps of clustering Very important !</vt:lpstr>
      <vt:lpstr>PowerPoint Presentation</vt:lpstr>
      <vt:lpstr>Workshop Data Mining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Manley</dc:creator>
  <cp:lastModifiedBy>Chen, Huanfa</cp:lastModifiedBy>
  <cp:revision>1570</cp:revision>
  <cp:lastPrinted>2017-02-23T11:17:52Z</cp:lastPrinted>
  <dcterms:created xsi:type="dcterms:W3CDTF">2014-10-27T09:24:09Z</dcterms:created>
  <dcterms:modified xsi:type="dcterms:W3CDTF">2022-02-09T20:51:35Z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ies>
</file>